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91" r:id="rId3"/>
    <p:sldId id="296" r:id="rId4"/>
    <p:sldId id="297" r:id="rId5"/>
    <p:sldId id="292" r:id="rId6"/>
    <p:sldId id="258" r:id="rId7"/>
    <p:sldId id="263" r:id="rId8"/>
    <p:sldId id="264" r:id="rId9"/>
    <p:sldId id="265" r:id="rId10"/>
    <p:sldId id="266" r:id="rId11"/>
    <p:sldId id="277" r:id="rId12"/>
    <p:sldId id="278" r:id="rId13"/>
    <p:sldId id="261" r:id="rId14"/>
    <p:sldId id="262" r:id="rId15"/>
    <p:sldId id="273" r:id="rId16"/>
    <p:sldId id="274" r:id="rId17"/>
    <p:sldId id="259" r:id="rId18"/>
    <p:sldId id="260" r:id="rId19"/>
    <p:sldId id="269" r:id="rId20"/>
    <p:sldId id="270" r:id="rId21"/>
    <p:sldId id="267" r:id="rId22"/>
    <p:sldId id="271" r:id="rId23"/>
    <p:sldId id="272" r:id="rId24"/>
    <p:sldId id="275" r:id="rId25"/>
    <p:sldId id="276" r:id="rId26"/>
    <p:sldId id="279" r:id="rId27"/>
    <p:sldId id="280" r:id="rId28"/>
    <p:sldId id="281" r:id="rId29"/>
    <p:sldId id="288" r:id="rId30"/>
    <p:sldId id="290" r:id="rId31"/>
    <p:sldId id="286" r:id="rId32"/>
    <p:sldId id="287" r:id="rId33"/>
    <p:sldId id="294" r:id="rId34"/>
    <p:sldId id="295" r:id="rId35"/>
    <p:sldId id="289" r:id="rId36"/>
    <p:sldId id="293"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99" autoAdjust="0"/>
    <p:restoredTop sz="94660"/>
  </p:normalViewPr>
  <p:slideViewPr>
    <p:cSldViewPr>
      <p:cViewPr>
        <p:scale>
          <a:sx n="100" d="100"/>
          <a:sy n="100" d="100"/>
        </p:scale>
        <p:origin x="-504" y="7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C085C-F4D2-4F82-BBBA-667A251B6816}" type="datetimeFigureOut">
              <a:rPr lang="ru-RU" smtClean="0"/>
              <a:pPr/>
              <a:t>18.02.2015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1228B4-7643-4EC5-A197-ABB72181135B}" type="slidenum">
              <a:rPr lang="ru-RU" smtClean="0"/>
              <a:pPr/>
              <a:t>‹#›</a:t>
            </a:fld>
            <a:endParaRPr lang="ru-RU"/>
          </a:p>
        </p:txBody>
      </p:sp>
    </p:spTree>
    <p:extLst>
      <p:ext uri="{BB962C8B-B14F-4D97-AF65-F5344CB8AC3E}">
        <p14:creationId xmlns:p14="http://schemas.microsoft.com/office/powerpoint/2010/main" val="72272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41228B4-7643-4EC5-A197-ABB72181135B}" type="slidenum">
              <a:rPr lang="ru-RU" smtClean="0"/>
              <a:pPr/>
              <a:t>19</a:t>
            </a:fld>
            <a:endParaRPr lang="ru-RU"/>
          </a:p>
        </p:txBody>
      </p:sp>
    </p:spTree>
    <p:extLst>
      <p:ext uri="{BB962C8B-B14F-4D97-AF65-F5344CB8AC3E}">
        <p14:creationId xmlns:p14="http://schemas.microsoft.com/office/powerpoint/2010/main" val="352127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AAF2A2-6192-4701-B439-2BA4DEEDCD72}"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AAF2A2-6192-4701-B439-2BA4DEEDCD72}"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AAF2A2-6192-4701-B439-2BA4DEEDCD72}" type="slidenum">
              <a:rPr lang="ru-RU" smtClean="0"/>
              <a:pPr/>
              <a:t>‹#›</a:t>
            </a:fld>
            <a:endParaRPr lang="ru-RU"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AAF2A2-6192-4701-B439-2BA4DEEDCD72}" type="slidenum">
              <a:rPr lang="ru-RU" smtClean="0"/>
              <a:pPr/>
              <a:t>‹#›</a:t>
            </a:fld>
            <a:endParaRPr lang="ru-RU" dirty="0"/>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7AAF2A2-6192-4701-B439-2BA4DEEDCD72}"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7AAF2A2-6192-4701-B439-2BA4DEEDCD72}" type="slidenum">
              <a:rPr lang="ru-RU" smtClean="0"/>
              <a:pPr/>
              <a:t>‹#›</a:t>
            </a:fld>
            <a:endParaRPr lang="ru-RU" dirty="0"/>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17AAF2A2-6192-4701-B439-2BA4DEEDCD72}"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17AAF2A2-6192-4701-B439-2BA4DEEDCD72}"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17AAF2A2-6192-4701-B439-2BA4DEEDCD72}"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7AAF2A2-6192-4701-B439-2BA4DEEDCD72}" type="slidenum">
              <a:rPr lang="ru-RU" smtClean="0"/>
              <a:pPr/>
              <a:t>‹#›</a:t>
            </a:fld>
            <a:endParaRPr lang="ru-RU"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79C77B5-0FDE-48F1-883F-15165C06EDC8}" type="datetimeFigureOut">
              <a:rPr lang="ru-RU" smtClean="0"/>
              <a:pPr/>
              <a:t>18.02.2015</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7AAF2A2-6192-4701-B439-2BA4DEEDCD72}" type="slidenum">
              <a:rPr lang="ru-RU" smtClean="0"/>
              <a:pPr/>
              <a:t>‹#›</a:t>
            </a:fld>
            <a:endParaRPr lang="ru-RU"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D79C77B5-0FDE-48F1-883F-15165C06EDC8}" type="datetimeFigureOut">
              <a:rPr lang="ru-RU" smtClean="0"/>
              <a:pPr/>
              <a:t>18.02.2015</a:t>
            </a:fld>
            <a:endParaRPr lang="ru-RU"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7AAF2A2-6192-4701-B439-2BA4DEEDCD72}" type="slidenum">
              <a:rPr lang="ru-RU" smtClean="0"/>
              <a:pPr/>
              <a:t>‹#›</a:t>
            </a:fld>
            <a:endParaRPr lang="ru-RU"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p:txBody>
          <a:bodyPr/>
          <a:lstStyle/>
          <a:p>
            <a:endParaRPr lang="ru-RU" dirty="0"/>
          </a:p>
        </p:txBody>
      </p:sp>
      <p:sp>
        <p:nvSpPr>
          <p:cNvPr id="4" name="Заголовок 3"/>
          <p:cNvSpPr>
            <a:spLocks noGrp="1"/>
          </p:cNvSpPr>
          <p:nvPr>
            <p:ph type="title"/>
          </p:nvPr>
        </p:nvSpPr>
        <p:spPr/>
        <p:txBody>
          <a:bodyPr/>
          <a:lstStyle/>
          <a:p>
            <a:endParaRPr lang="ru-RU" dirty="0"/>
          </a:p>
        </p:txBody>
      </p:sp>
      <p:pic>
        <p:nvPicPr>
          <p:cNvPr id="1026"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043608" y="318593"/>
            <a:ext cx="7344816" cy="1015663"/>
          </a:xfrm>
          <a:prstGeom prst="rect">
            <a:avLst/>
          </a:prstGeom>
          <a:noFill/>
        </p:spPr>
        <p:txBody>
          <a:bodyPr wrap="square" rtlCol="0">
            <a:spAutoFit/>
          </a:bodyPr>
          <a:lstStyle/>
          <a:p>
            <a:r>
              <a:rPr lang="tt-RU" sz="6000" dirty="0" smtClean="0">
                <a:solidFill>
                  <a:srgbClr val="FF0000"/>
                </a:solidFill>
              </a:rPr>
              <a:t>       </a:t>
            </a:r>
            <a:endParaRPr lang="ru-RU" sz="6000" dirty="0">
              <a:solidFill>
                <a:srgbClr val="FF0000"/>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9860" y="1334256"/>
            <a:ext cx="5580261" cy="418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2124538" y="410926"/>
            <a:ext cx="5182958" cy="110799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t-RU" sz="6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Үлемсез полк</a:t>
            </a:r>
            <a:endParaRPr lang="ru-RU" sz="6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954112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81390"/>
            <a:ext cx="9252520" cy="69393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188640"/>
            <a:ext cx="8784976" cy="5109091"/>
          </a:xfrm>
          <a:prstGeom prst="rect">
            <a:avLst/>
          </a:prstGeom>
          <a:noFill/>
        </p:spPr>
        <p:txBody>
          <a:bodyPr wrap="square" rtlCol="0">
            <a:spAutoFit/>
          </a:bodyPr>
          <a:lstStyle/>
          <a:p>
            <a:r>
              <a:rPr lang="ru-RU" dirty="0"/>
              <a:t> </a:t>
            </a:r>
            <a:r>
              <a:rPr lang="ru-RU" sz="1400" b="1" dirty="0" err="1">
                <a:solidFill>
                  <a:schemeClr val="accent1">
                    <a:lumMod val="50000"/>
                  </a:schemeClr>
                </a:solidFill>
              </a:rPr>
              <a:t>Әбиемнең әтисе</a:t>
            </a:r>
            <a:r>
              <a:rPr lang="ru-RU" sz="1400" b="1" dirty="0">
                <a:solidFill>
                  <a:schemeClr val="accent1">
                    <a:lumMod val="50000"/>
                  </a:schemeClr>
                </a:solidFill>
              </a:rPr>
              <a:t>, </a:t>
            </a:r>
            <a:r>
              <a:rPr lang="ru-RU" sz="1400" b="1" dirty="0" err="1">
                <a:solidFill>
                  <a:schemeClr val="accent1">
                    <a:lumMod val="50000"/>
                  </a:schemeClr>
                </a:solidFill>
              </a:rPr>
              <a:t>Зиннәтулла</a:t>
            </a:r>
            <a:r>
              <a:rPr lang="ru-RU" sz="1400" b="1" dirty="0">
                <a:solidFill>
                  <a:schemeClr val="accent1">
                    <a:lumMod val="50000"/>
                  </a:schemeClr>
                </a:solidFill>
              </a:rPr>
              <a:t>  бабам 1914 </a:t>
            </a:r>
            <a:r>
              <a:rPr lang="ru-RU" sz="1400" b="1" dirty="0" err="1">
                <a:solidFill>
                  <a:schemeClr val="accent1">
                    <a:lumMod val="50000"/>
                  </a:schemeClr>
                </a:solidFill>
              </a:rPr>
              <a:t>елның</a:t>
            </a:r>
            <a:r>
              <a:rPr lang="ru-RU" sz="1400" b="1" dirty="0">
                <a:solidFill>
                  <a:schemeClr val="accent1">
                    <a:lumMod val="50000"/>
                  </a:schemeClr>
                </a:solidFill>
              </a:rPr>
              <a:t>, январь </a:t>
            </a:r>
            <a:r>
              <a:rPr lang="ru-RU" sz="1400" b="1" dirty="0" err="1">
                <a:solidFill>
                  <a:schemeClr val="accent1">
                    <a:lumMod val="50000"/>
                  </a:schemeClr>
                </a:solidFill>
              </a:rPr>
              <a:t>аенда</a:t>
            </a:r>
            <a:r>
              <a:rPr lang="ru-RU" sz="1400" b="1" dirty="0">
                <a:solidFill>
                  <a:schemeClr val="accent1">
                    <a:lumMod val="50000"/>
                  </a:schemeClr>
                </a:solidFill>
              </a:rPr>
              <a:t>   </a:t>
            </a:r>
            <a:r>
              <a:rPr lang="ru-RU" sz="1400" b="1" dirty="0" err="1">
                <a:solidFill>
                  <a:schemeClr val="accent1">
                    <a:lumMod val="50000"/>
                  </a:schemeClr>
                </a:solidFill>
              </a:rPr>
              <a:t>Бөрбаш</a:t>
            </a:r>
            <a:r>
              <a:rPr lang="ru-RU" sz="1400" b="1" dirty="0">
                <a:solidFill>
                  <a:schemeClr val="accent1">
                    <a:lumMod val="50000"/>
                  </a:schemeClr>
                </a:solidFill>
              </a:rPr>
              <a:t> </a:t>
            </a:r>
            <a:r>
              <a:rPr lang="ru-RU" sz="1400" b="1" dirty="0" err="1">
                <a:solidFill>
                  <a:schemeClr val="accent1">
                    <a:lumMod val="50000"/>
                  </a:schemeClr>
                </a:solidFill>
              </a:rPr>
              <a:t>авылында</a:t>
            </a:r>
            <a:r>
              <a:rPr lang="ru-RU" sz="1400" b="1" dirty="0">
                <a:solidFill>
                  <a:schemeClr val="accent1">
                    <a:lumMod val="50000"/>
                  </a:schemeClr>
                </a:solidFill>
              </a:rPr>
              <a:t> </a:t>
            </a:r>
            <a:r>
              <a:rPr lang="ru-RU" sz="1400" b="1" dirty="0" err="1">
                <a:solidFill>
                  <a:schemeClr val="accent1">
                    <a:lumMod val="50000"/>
                  </a:schemeClr>
                </a:solidFill>
              </a:rPr>
              <a:t>туган</a:t>
            </a:r>
            <a:r>
              <a:rPr lang="ru-RU" sz="1400" b="1" dirty="0">
                <a:solidFill>
                  <a:schemeClr val="accent1">
                    <a:lumMod val="50000"/>
                  </a:schemeClr>
                </a:solidFill>
              </a:rPr>
              <a:t>. Бабам </a:t>
            </a:r>
            <a:r>
              <a:rPr lang="ru-RU" sz="1400" b="1" dirty="0" err="1">
                <a:solidFill>
                  <a:schemeClr val="accent1">
                    <a:lumMod val="50000"/>
                  </a:schemeClr>
                </a:solidFill>
              </a:rPr>
              <a:t>дүрт</a:t>
            </a:r>
            <a:r>
              <a:rPr lang="ru-RU" sz="1400" b="1" dirty="0">
                <a:solidFill>
                  <a:schemeClr val="accent1">
                    <a:lumMod val="50000"/>
                  </a:schemeClr>
                </a:solidFill>
              </a:rPr>
              <a:t> </a:t>
            </a:r>
            <a:r>
              <a:rPr lang="ru-RU" sz="1400" b="1" dirty="0" err="1">
                <a:solidFill>
                  <a:schemeClr val="accent1">
                    <a:lumMod val="50000"/>
                  </a:schemeClr>
                </a:solidFill>
              </a:rPr>
              <a:t>кенә</a:t>
            </a:r>
            <a:r>
              <a:rPr lang="ru-RU" sz="1400" b="1" dirty="0">
                <a:solidFill>
                  <a:schemeClr val="accent1">
                    <a:lumMod val="50000"/>
                  </a:schemeClr>
                </a:solidFill>
              </a:rPr>
              <a:t> класс </a:t>
            </a:r>
            <a:r>
              <a:rPr lang="ru-RU" sz="1400" b="1" dirty="0" err="1">
                <a:solidFill>
                  <a:schemeClr val="accent1">
                    <a:lumMod val="50000"/>
                  </a:schemeClr>
                </a:solidFill>
              </a:rPr>
              <a:t>укый</a:t>
            </a:r>
            <a:r>
              <a:rPr lang="ru-RU" sz="1400" b="1" dirty="0">
                <a:solidFill>
                  <a:schemeClr val="accent1">
                    <a:lumMod val="50000"/>
                  </a:schemeClr>
                </a:solidFill>
              </a:rPr>
              <a:t> </a:t>
            </a:r>
            <a:r>
              <a:rPr lang="ru-RU" sz="1400" b="1" dirty="0" err="1">
                <a:solidFill>
                  <a:schemeClr val="accent1">
                    <a:lumMod val="50000"/>
                  </a:schemeClr>
                </a:solidFill>
              </a:rPr>
              <a:t>алган</a:t>
            </a:r>
            <a:r>
              <a:rPr lang="ru-RU" sz="1400" b="1" dirty="0">
                <a:solidFill>
                  <a:schemeClr val="accent1">
                    <a:lumMod val="50000"/>
                  </a:schemeClr>
                </a:solidFill>
              </a:rPr>
              <a:t>. </a:t>
            </a:r>
            <a:r>
              <a:rPr lang="ru-RU" sz="1400" b="1" dirty="0" err="1">
                <a:solidFill>
                  <a:schemeClr val="accent1">
                    <a:lumMod val="50000"/>
                  </a:schemeClr>
                </a:solidFill>
              </a:rPr>
              <a:t>Чөнки</a:t>
            </a:r>
            <a:r>
              <a:rPr lang="ru-RU" sz="1400" b="1" dirty="0">
                <a:solidFill>
                  <a:schemeClr val="accent1">
                    <a:lumMod val="50000"/>
                  </a:schemeClr>
                </a:solidFill>
              </a:rPr>
              <a:t> </a:t>
            </a:r>
            <a:r>
              <a:rPr lang="ru-RU" sz="1400" b="1" dirty="0" err="1">
                <a:solidFill>
                  <a:schemeClr val="accent1">
                    <a:lumMod val="50000"/>
                  </a:schemeClr>
                </a:solidFill>
              </a:rPr>
              <a:t>ул</a:t>
            </a:r>
            <a:r>
              <a:rPr lang="ru-RU" sz="1400" b="1" dirty="0">
                <a:solidFill>
                  <a:schemeClr val="accent1">
                    <a:lumMod val="50000"/>
                  </a:schemeClr>
                </a:solidFill>
              </a:rPr>
              <a:t> </a:t>
            </a:r>
            <a:r>
              <a:rPr lang="ru-RU" sz="1400" b="1" dirty="0" err="1">
                <a:solidFill>
                  <a:schemeClr val="accent1">
                    <a:lumMod val="50000"/>
                  </a:schemeClr>
                </a:solidFill>
              </a:rPr>
              <a:t>гаиләдә</a:t>
            </a:r>
            <a:r>
              <a:rPr lang="ru-RU" sz="1400" b="1" dirty="0">
                <a:solidFill>
                  <a:schemeClr val="accent1">
                    <a:lumMod val="50000"/>
                  </a:schemeClr>
                </a:solidFill>
              </a:rPr>
              <a:t> </a:t>
            </a:r>
            <a:r>
              <a:rPr lang="ru-RU" sz="1400" b="1" dirty="0" err="1">
                <a:solidFill>
                  <a:schemeClr val="accent1">
                    <a:lumMod val="50000"/>
                  </a:schemeClr>
                </a:solidFill>
              </a:rPr>
              <a:t>олы</a:t>
            </a:r>
            <a:r>
              <a:rPr lang="ru-RU" sz="1400" b="1" dirty="0">
                <a:solidFill>
                  <a:schemeClr val="accent1">
                    <a:lumMod val="50000"/>
                  </a:schemeClr>
                </a:solidFill>
              </a:rPr>
              <a:t> бала </a:t>
            </a:r>
            <a:r>
              <a:rPr lang="ru-RU" sz="1400" b="1" dirty="0" err="1">
                <a:solidFill>
                  <a:schemeClr val="accent1">
                    <a:lumMod val="50000"/>
                  </a:schemeClr>
                </a:solidFill>
              </a:rPr>
              <a:t>булганлыктан</a:t>
            </a:r>
            <a:r>
              <a:rPr lang="ru-RU" sz="1400" b="1" dirty="0">
                <a:solidFill>
                  <a:schemeClr val="accent1">
                    <a:lumMod val="50000"/>
                  </a:schemeClr>
                </a:solidFill>
              </a:rPr>
              <a:t>, </a:t>
            </a:r>
            <a:r>
              <a:rPr lang="ru-RU" sz="1400" b="1" dirty="0" err="1">
                <a:solidFill>
                  <a:schemeClr val="accent1">
                    <a:lumMod val="50000"/>
                  </a:schemeClr>
                </a:solidFill>
              </a:rPr>
              <a:t>аңа</a:t>
            </a:r>
            <a:r>
              <a:rPr lang="ru-RU" sz="1400" b="1" dirty="0">
                <a:solidFill>
                  <a:schemeClr val="accent1">
                    <a:lumMod val="50000"/>
                  </a:schemeClr>
                </a:solidFill>
              </a:rPr>
              <a:t> </a:t>
            </a:r>
            <a:r>
              <a:rPr lang="ru-RU" sz="1400" b="1" dirty="0" err="1">
                <a:solidFill>
                  <a:schemeClr val="accent1">
                    <a:lumMod val="50000"/>
                  </a:schemeClr>
                </a:solidFill>
              </a:rPr>
              <a:t>бик</a:t>
            </a:r>
            <a:r>
              <a:rPr lang="ru-RU" sz="1400" b="1" dirty="0">
                <a:solidFill>
                  <a:schemeClr val="accent1">
                    <a:lumMod val="50000"/>
                  </a:schemeClr>
                </a:solidFill>
              </a:rPr>
              <a:t> </a:t>
            </a:r>
            <a:r>
              <a:rPr lang="ru-RU" sz="1400" b="1" dirty="0" err="1">
                <a:solidFill>
                  <a:schemeClr val="accent1">
                    <a:lumMod val="50000"/>
                  </a:schemeClr>
                </a:solidFill>
              </a:rPr>
              <a:t>иртә</a:t>
            </a:r>
            <a:r>
              <a:rPr lang="ru-RU" sz="1400" b="1" dirty="0">
                <a:solidFill>
                  <a:schemeClr val="accent1">
                    <a:lumMod val="50000"/>
                  </a:schemeClr>
                </a:solidFill>
              </a:rPr>
              <a:t> </a:t>
            </a:r>
            <a:r>
              <a:rPr lang="ru-RU" sz="1400" b="1" dirty="0" err="1">
                <a:solidFill>
                  <a:schemeClr val="accent1">
                    <a:lumMod val="50000"/>
                  </a:schemeClr>
                </a:solidFill>
              </a:rPr>
              <a:t>эшли</a:t>
            </a:r>
            <a:r>
              <a:rPr lang="ru-RU" sz="1400" b="1" dirty="0">
                <a:solidFill>
                  <a:schemeClr val="accent1">
                    <a:lumMod val="50000"/>
                  </a:schemeClr>
                </a:solidFill>
              </a:rPr>
              <a:t> </a:t>
            </a:r>
            <a:r>
              <a:rPr lang="ru-RU" sz="1400" b="1" dirty="0" err="1">
                <a:solidFill>
                  <a:schemeClr val="accent1">
                    <a:lumMod val="50000"/>
                  </a:schemeClr>
                </a:solidFill>
              </a:rPr>
              <a:t>башларга</a:t>
            </a:r>
            <a:r>
              <a:rPr lang="ru-RU" sz="1400" b="1" dirty="0">
                <a:solidFill>
                  <a:schemeClr val="accent1">
                    <a:lumMod val="50000"/>
                  </a:schemeClr>
                </a:solidFill>
              </a:rPr>
              <a:t> туры </a:t>
            </a:r>
            <a:r>
              <a:rPr lang="ru-RU" sz="1400" b="1" dirty="0" err="1">
                <a:solidFill>
                  <a:schemeClr val="accent1">
                    <a:lumMod val="50000"/>
                  </a:schemeClr>
                </a:solidFill>
              </a:rPr>
              <a:t>килә</a:t>
            </a:r>
            <a:r>
              <a:rPr lang="ru-RU" sz="1400" b="1" dirty="0">
                <a:solidFill>
                  <a:schemeClr val="accent1">
                    <a:lumMod val="50000"/>
                  </a:schemeClr>
                </a:solidFill>
              </a:rPr>
              <a:t>. </a:t>
            </a:r>
            <a:r>
              <a:rPr lang="ru-RU" sz="1400" b="1" dirty="0" err="1">
                <a:solidFill>
                  <a:schemeClr val="accent1">
                    <a:lumMod val="50000"/>
                  </a:schemeClr>
                </a:solidFill>
              </a:rPr>
              <a:t>Ачлык</a:t>
            </a:r>
            <a:r>
              <a:rPr lang="ru-RU" sz="1400" b="1" dirty="0">
                <a:solidFill>
                  <a:schemeClr val="accent1">
                    <a:lumMod val="50000"/>
                  </a:schemeClr>
                </a:solidFill>
              </a:rPr>
              <a:t>, </a:t>
            </a:r>
            <a:r>
              <a:rPr lang="ru-RU" sz="1400" b="1" dirty="0" err="1">
                <a:solidFill>
                  <a:schemeClr val="accent1">
                    <a:lumMod val="50000"/>
                  </a:schemeClr>
                </a:solidFill>
              </a:rPr>
              <a:t>ялангачлык</a:t>
            </a:r>
            <a:r>
              <a:rPr lang="ru-RU" sz="1400" b="1" dirty="0">
                <a:solidFill>
                  <a:schemeClr val="accent1">
                    <a:lumMod val="50000"/>
                  </a:schemeClr>
                </a:solidFill>
              </a:rPr>
              <a:t>  </a:t>
            </a:r>
            <a:r>
              <a:rPr lang="ru-RU" sz="1400" b="1" dirty="0" err="1">
                <a:solidFill>
                  <a:schemeClr val="accent1">
                    <a:lumMod val="50000"/>
                  </a:schemeClr>
                </a:solidFill>
              </a:rPr>
              <a:t>бабамнарны</a:t>
            </a:r>
            <a:r>
              <a:rPr lang="ru-RU" sz="1400" b="1" dirty="0">
                <a:solidFill>
                  <a:schemeClr val="accent1">
                    <a:lumMod val="50000"/>
                  </a:schemeClr>
                </a:solidFill>
              </a:rPr>
              <a:t> да </a:t>
            </a:r>
            <a:r>
              <a:rPr lang="ru-RU" sz="1400" b="1" dirty="0" err="1">
                <a:solidFill>
                  <a:schemeClr val="accent1">
                    <a:lumMod val="50000"/>
                  </a:schemeClr>
                </a:solidFill>
              </a:rPr>
              <a:t>читләтеп</a:t>
            </a:r>
            <a:r>
              <a:rPr lang="ru-RU" sz="1400" b="1" dirty="0">
                <a:solidFill>
                  <a:schemeClr val="accent1">
                    <a:lumMod val="50000"/>
                  </a:schemeClr>
                </a:solidFill>
              </a:rPr>
              <a:t> </a:t>
            </a:r>
            <a:r>
              <a:rPr lang="ru-RU" sz="1400" b="1" dirty="0" err="1">
                <a:solidFill>
                  <a:schemeClr val="accent1">
                    <a:lumMod val="50000"/>
                  </a:schemeClr>
                </a:solidFill>
              </a:rPr>
              <a:t>үтми</a:t>
            </a:r>
            <a:r>
              <a:rPr lang="ru-RU" sz="1400" b="1" dirty="0">
                <a:solidFill>
                  <a:schemeClr val="accent1">
                    <a:lumMod val="50000"/>
                  </a:schemeClr>
                </a:solidFill>
              </a:rPr>
              <a:t>. </a:t>
            </a:r>
            <a:r>
              <a:rPr lang="ru-RU" sz="1400" b="1" dirty="0" err="1">
                <a:solidFill>
                  <a:schemeClr val="accent1">
                    <a:lumMod val="50000"/>
                  </a:schemeClr>
                </a:solidFill>
              </a:rPr>
              <a:t>Алар</a:t>
            </a:r>
            <a:r>
              <a:rPr lang="ru-RU" sz="1400" b="1" dirty="0">
                <a:solidFill>
                  <a:schemeClr val="accent1">
                    <a:lumMod val="50000"/>
                  </a:schemeClr>
                </a:solidFill>
              </a:rPr>
              <a:t> </a:t>
            </a:r>
            <a:r>
              <a:rPr lang="ru-RU" sz="1400" b="1" dirty="0" err="1">
                <a:solidFill>
                  <a:schemeClr val="accent1">
                    <a:lumMod val="50000"/>
                  </a:schemeClr>
                </a:solidFill>
              </a:rPr>
              <a:t>гаиләдә</a:t>
            </a:r>
            <a:r>
              <a:rPr lang="ru-RU" sz="1400" b="1" dirty="0">
                <a:solidFill>
                  <a:schemeClr val="accent1">
                    <a:lumMod val="50000"/>
                  </a:schemeClr>
                </a:solidFill>
              </a:rPr>
              <a:t>  </a:t>
            </a:r>
            <a:r>
              <a:rPr lang="ru-RU" sz="1400" b="1" dirty="0" err="1">
                <a:solidFill>
                  <a:schemeClr val="accent1">
                    <a:lumMod val="50000"/>
                  </a:schemeClr>
                </a:solidFill>
              </a:rPr>
              <a:t>җиде</a:t>
            </a:r>
            <a:r>
              <a:rPr lang="ru-RU" sz="1400" b="1" dirty="0">
                <a:solidFill>
                  <a:schemeClr val="accent1">
                    <a:lumMod val="50000"/>
                  </a:schemeClr>
                </a:solidFill>
              </a:rPr>
              <a:t> </a:t>
            </a:r>
            <a:r>
              <a:rPr lang="ru-RU" sz="1400" b="1" dirty="0" err="1">
                <a:solidFill>
                  <a:schemeClr val="accent1">
                    <a:lumMod val="50000"/>
                  </a:schemeClr>
                </a:solidFill>
              </a:rPr>
              <a:t>малай</a:t>
            </a:r>
            <a:r>
              <a:rPr lang="ru-RU" sz="1400" b="1" dirty="0">
                <a:solidFill>
                  <a:schemeClr val="accent1">
                    <a:lumMod val="50000"/>
                  </a:schemeClr>
                </a:solidFill>
              </a:rPr>
              <a:t>, </a:t>
            </a:r>
            <a:r>
              <a:rPr lang="ru-RU" sz="1400" b="1" dirty="0" err="1">
                <a:solidFill>
                  <a:schemeClr val="accent1">
                    <a:lumMod val="50000"/>
                  </a:schemeClr>
                </a:solidFill>
              </a:rPr>
              <a:t>бер</a:t>
            </a:r>
            <a:r>
              <a:rPr lang="ru-RU" sz="1400" b="1" dirty="0">
                <a:solidFill>
                  <a:schemeClr val="accent1">
                    <a:lumMod val="50000"/>
                  </a:schemeClr>
                </a:solidFill>
              </a:rPr>
              <a:t> </a:t>
            </a:r>
            <a:r>
              <a:rPr lang="ru-RU" sz="1400" b="1" dirty="0" err="1">
                <a:solidFill>
                  <a:schemeClr val="accent1">
                    <a:lumMod val="50000"/>
                  </a:schemeClr>
                </a:solidFill>
              </a:rPr>
              <a:t>кыз</a:t>
            </a:r>
            <a:r>
              <a:rPr lang="ru-RU" sz="1400" b="1" dirty="0">
                <a:solidFill>
                  <a:schemeClr val="accent1">
                    <a:lumMod val="50000"/>
                  </a:schemeClr>
                </a:solidFill>
              </a:rPr>
              <a:t> </a:t>
            </a:r>
            <a:r>
              <a:rPr lang="ru-RU" sz="1400" b="1" dirty="0" err="1">
                <a:solidFill>
                  <a:schemeClr val="accent1">
                    <a:lumMod val="50000"/>
                  </a:schemeClr>
                </a:solidFill>
              </a:rPr>
              <a:t>булып</a:t>
            </a:r>
            <a:r>
              <a:rPr lang="ru-RU" sz="1400" b="1" dirty="0">
                <a:solidFill>
                  <a:schemeClr val="accent1">
                    <a:lumMod val="50000"/>
                  </a:schemeClr>
                </a:solidFill>
              </a:rPr>
              <a:t> </a:t>
            </a:r>
            <a:r>
              <a:rPr lang="ru-RU" sz="1400" b="1" dirty="0" err="1">
                <a:solidFill>
                  <a:schemeClr val="accent1">
                    <a:lumMod val="50000"/>
                  </a:schemeClr>
                </a:solidFill>
              </a:rPr>
              <a:t>үсәләр</a:t>
            </a:r>
            <a:r>
              <a:rPr lang="ru-RU" sz="1400" b="1" dirty="0">
                <a:solidFill>
                  <a:schemeClr val="accent1">
                    <a:lumMod val="50000"/>
                  </a:schemeClr>
                </a:solidFill>
              </a:rPr>
              <a:t>. Бабам аз </a:t>
            </a:r>
            <a:r>
              <a:rPr lang="ru-RU" sz="1400" b="1" dirty="0" err="1">
                <a:solidFill>
                  <a:schemeClr val="accent1">
                    <a:lumMod val="50000"/>
                  </a:schemeClr>
                </a:solidFill>
              </a:rPr>
              <a:t>булса</a:t>
            </a:r>
            <a:r>
              <a:rPr lang="ru-RU" sz="1400" b="1" dirty="0">
                <a:solidFill>
                  <a:schemeClr val="accent1">
                    <a:lumMod val="50000"/>
                  </a:schemeClr>
                </a:solidFill>
              </a:rPr>
              <a:t> да </a:t>
            </a:r>
            <a:r>
              <a:rPr lang="ru-RU" sz="1400" b="1" dirty="0" err="1">
                <a:solidFill>
                  <a:schemeClr val="accent1">
                    <a:lumMod val="50000"/>
                  </a:schemeClr>
                </a:solidFill>
              </a:rPr>
              <a:t>эшләп</a:t>
            </a:r>
            <a:r>
              <a:rPr lang="ru-RU" sz="1400" b="1" dirty="0">
                <a:solidFill>
                  <a:schemeClr val="accent1">
                    <a:lumMod val="50000"/>
                  </a:schemeClr>
                </a:solidFill>
              </a:rPr>
              <a:t>, </a:t>
            </a:r>
            <a:r>
              <a:rPr lang="ru-RU" sz="1400" b="1" dirty="0" err="1">
                <a:solidFill>
                  <a:schemeClr val="accent1">
                    <a:lumMod val="50000"/>
                  </a:schemeClr>
                </a:solidFill>
              </a:rPr>
              <a:t>әти</a:t>
            </a:r>
            <a:r>
              <a:rPr lang="ru-RU" sz="1400" b="1" dirty="0">
                <a:solidFill>
                  <a:schemeClr val="accent1">
                    <a:lumMod val="50000"/>
                  </a:schemeClr>
                </a:solidFill>
              </a:rPr>
              <a:t> - </a:t>
            </a:r>
            <a:r>
              <a:rPr lang="ru-RU" sz="1400" b="1" dirty="0" err="1">
                <a:solidFill>
                  <a:schemeClr val="accent1">
                    <a:lumMod val="50000"/>
                  </a:schemeClr>
                </a:solidFill>
              </a:rPr>
              <a:t>әнисенә</a:t>
            </a:r>
            <a:r>
              <a:rPr lang="ru-RU" sz="1400" b="1" dirty="0">
                <a:solidFill>
                  <a:schemeClr val="accent1">
                    <a:lumMod val="50000"/>
                  </a:schemeClr>
                </a:solidFill>
              </a:rPr>
              <a:t> </a:t>
            </a:r>
            <a:r>
              <a:rPr lang="ru-RU" sz="1400" b="1" dirty="0" err="1">
                <a:solidFill>
                  <a:schemeClr val="accent1">
                    <a:lumMod val="50000"/>
                  </a:schemeClr>
                </a:solidFill>
              </a:rPr>
              <a:t>ярдәм</a:t>
            </a:r>
            <a:r>
              <a:rPr lang="ru-RU" sz="1400" b="1" dirty="0">
                <a:solidFill>
                  <a:schemeClr val="accent1">
                    <a:lumMod val="50000"/>
                  </a:schemeClr>
                </a:solidFill>
              </a:rPr>
              <a:t> </a:t>
            </a:r>
            <a:r>
              <a:rPr lang="ru-RU" sz="1400" b="1" dirty="0" err="1">
                <a:solidFill>
                  <a:schemeClr val="accent1">
                    <a:lumMod val="50000"/>
                  </a:schemeClr>
                </a:solidFill>
              </a:rPr>
              <a:t>итәргә</a:t>
            </a:r>
            <a:r>
              <a:rPr lang="ru-RU" sz="1400" b="1" dirty="0">
                <a:solidFill>
                  <a:schemeClr val="accent1">
                    <a:lumMod val="50000"/>
                  </a:schemeClr>
                </a:solidFill>
              </a:rPr>
              <a:t> </a:t>
            </a:r>
            <a:r>
              <a:rPr lang="ru-RU" sz="1400" b="1" dirty="0" err="1">
                <a:solidFill>
                  <a:schemeClr val="accent1">
                    <a:lumMod val="50000"/>
                  </a:schemeClr>
                </a:solidFill>
              </a:rPr>
              <a:t>тели</a:t>
            </a:r>
            <a:r>
              <a:rPr lang="ru-RU" sz="1400" b="1" dirty="0">
                <a:solidFill>
                  <a:schemeClr val="accent1">
                    <a:lumMod val="50000"/>
                  </a:schemeClr>
                </a:solidFill>
              </a:rPr>
              <a:t>, </a:t>
            </a:r>
            <a:r>
              <a:rPr lang="ru-RU" sz="1400" b="1" dirty="0" err="1">
                <a:solidFill>
                  <a:schemeClr val="accent1">
                    <a:lumMod val="50000"/>
                  </a:schemeClr>
                </a:solidFill>
              </a:rPr>
              <a:t>шуңа</a:t>
            </a:r>
            <a:r>
              <a:rPr lang="ru-RU" sz="1400" b="1" dirty="0">
                <a:solidFill>
                  <a:schemeClr val="accent1">
                    <a:lumMod val="50000"/>
                  </a:schemeClr>
                </a:solidFill>
              </a:rPr>
              <a:t> да </a:t>
            </a:r>
            <a:r>
              <a:rPr lang="ru-RU" sz="1400" b="1" dirty="0" err="1">
                <a:solidFill>
                  <a:schemeClr val="accent1">
                    <a:lumMod val="50000"/>
                  </a:schemeClr>
                </a:solidFill>
              </a:rPr>
              <a:t>ул</a:t>
            </a:r>
            <a:r>
              <a:rPr lang="ru-RU" sz="1400" b="1" dirty="0">
                <a:solidFill>
                  <a:schemeClr val="accent1">
                    <a:lumMod val="50000"/>
                  </a:schemeClr>
                </a:solidFill>
              </a:rPr>
              <a:t> </a:t>
            </a:r>
            <a:r>
              <a:rPr lang="ru-RU" sz="1400" b="1" dirty="0" err="1">
                <a:solidFill>
                  <a:schemeClr val="accent1">
                    <a:lumMod val="50000"/>
                  </a:schemeClr>
                </a:solidFill>
              </a:rPr>
              <a:t>укуын</a:t>
            </a:r>
            <a:r>
              <a:rPr lang="ru-RU" sz="1400" b="1" dirty="0">
                <a:solidFill>
                  <a:schemeClr val="accent1">
                    <a:lumMod val="50000"/>
                  </a:schemeClr>
                </a:solidFill>
              </a:rPr>
              <a:t> </a:t>
            </a:r>
            <a:r>
              <a:rPr lang="ru-RU" sz="1400" b="1" dirty="0" err="1">
                <a:solidFill>
                  <a:schemeClr val="accent1">
                    <a:lumMod val="50000"/>
                  </a:schemeClr>
                </a:solidFill>
              </a:rPr>
              <a:t>дәвам</a:t>
            </a:r>
            <a:r>
              <a:rPr lang="ru-RU" sz="1400" b="1" dirty="0">
                <a:solidFill>
                  <a:schemeClr val="accent1">
                    <a:lumMod val="50000"/>
                  </a:schemeClr>
                </a:solidFill>
              </a:rPr>
              <a:t> </a:t>
            </a:r>
            <a:r>
              <a:rPr lang="ru-RU" sz="1400" b="1" dirty="0" err="1">
                <a:solidFill>
                  <a:schemeClr val="accent1">
                    <a:lumMod val="50000"/>
                  </a:schemeClr>
                </a:solidFill>
              </a:rPr>
              <a:t>итә</a:t>
            </a:r>
            <a:r>
              <a:rPr lang="ru-RU" sz="1400" b="1" dirty="0">
                <a:solidFill>
                  <a:schemeClr val="accent1">
                    <a:lumMod val="50000"/>
                  </a:schemeClr>
                </a:solidFill>
              </a:rPr>
              <a:t> </a:t>
            </a:r>
            <a:r>
              <a:rPr lang="ru-RU" sz="1400" b="1" dirty="0" err="1">
                <a:solidFill>
                  <a:schemeClr val="accent1">
                    <a:lumMod val="50000"/>
                  </a:schemeClr>
                </a:solidFill>
              </a:rPr>
              <a:t>алмый</a:t>
            </a:r>
            <a:r>
              <a:rPr lang="ru-RU" sz="1400" b="1" dirty="0">
                <a:solidFill>
                  <a:schemeClr val="accent1">
                    <a:lumMod val="50000"/>
                  </a:schemeClr>
                </a:solidFill>
              </a:rPr>
              <a:t>. </a:t>
            </a:r>
            <a:r>
              <a:rPr lang="ru-RU" sz="1400" b="1" dirty="0" err="1">
                <a:solidFill>
                  <a:schemeClr val="accent1">
                    <a:lumMod val="50000"/>
                  </a:schemeClr>
                </a:solidFill>
              </a:rPr>
              <a:t>Шундый</a:t>
            </a:r>
            <a:r>
              <a:rPr lang="ru-RU" sz="1400" b="1" dirty="0">
                <a:solidFill>
                  <a:schemeClr val="accent1">
                    <a:lumMod val="50000"/>
                  </a:schemeClr>
                </a:solidFill>
              </a:rPr>
              <a:t> </a:t>
            </a:r>
            <a:r>
              <a:rPr lang="ru-RU" sz="1400" b="1" dirty="0" err="1">
                <a:solidFill>
                  <a:schemeClr val="accent1">
                    <a:lumMod val="50000"/>
                  </a:schemeClr>
                </a:solidFill>
              </a:rPr>
              <a:t>авырлыкларны</a:t>
            </a:r>
            <a:r>
              <a:rPr lang="ru-RU" sz="1400" b="1" dirty="0">
                <a:solidFill>
                  <a:schemeClr val="accent1">
                    <a:lumMod val="50000"/>
                  </a:schemeClr>
                </a:solidFill>
              </a:rPr>
              <a:t> </a:t>
            </a:r>
            <a:r>
              <a:rPr lang="ru-RU" sz="1400" b="1" dirty="0" err="1">
                <a:solidFill>
                  <a:schemeClr val="accent1">
                    <a:lumMod val="50000"/>
                  </a:schemeClr>
                </a:solidFill>
              </a:rPr>
              <a:t>җиңә</a:t>
            </a:r>
            <a:r>
              <a:rPr lang="ru-RU" sz="1400" b="1" dirty="0">
                <a:solidFill>
                  <a:schemeClr val="accent1">
                    <a:lumMod val="50000"/>
                  </a:schemeClr>
                </a:solidFill>
              </a:rPr>
              <a:t> - </a:t>
            </a:r>
            <a:r>
              <a:rPr lang="ru-RU" sz="1400" b="1" dirty="0" err="1">
                <a:solidFill>
                  <a:schemeClr val="accent1">
                    <a:lumMod val="50000"/>
                  </a:schemeClr>
                </a:solidFill>
              </a:rPr>
              <a:t>җиңә</a:t>
            </a:r>
            <a:r>
              <a:rPr lang="ru-RU" sz="1400" b="1" dirty="0">
                <a:solidFill>
                  <a:schemeClr val="accent1">
                    <a:lumMod val="50000"/>
                  </a:schemeClr>
                </a:solidFill>
              </a:rPr>
              <a:t> бабам </a:t>
            </a:r>
            <a:r>
              <a:rPr lang="ru-RU" sz="1400" b="1" dirty="0" err="1">
                <a:solidFill>
                  <a:schemeClr val="accent1">
                    <a:lumMod val="50000"/>
                  </a:schemeClr>
                </a:solidFill>
              </a:rPr>
              <a:t>егет</a:t>
            </a:r>
            <a:r>
              <a:rPr lang="ru-RU" sz="1400" b="1" dirty="0">
                <a:solidFill>
                  <a:schemeClr val="accent1">
                    <a:lumMod val="50000"/>
                  </a:schemeClr>
                </a:solidFill>
              </a:rPr>
              <a:t> </a:t>
            </a:r>
            <a:r>
              <a:rPr lang="ru-RU" sz="1400" b="1" dirty="0" err="1">
                <a:solidFill>
                  <a:schemeClr val="accent1">
                    <a:lumMod val="50000"/>
                  </a:schemeClr>
                </a:solidFill>
              </a:rPr>
              <a:t>булып</a:t>
            </a:r>
            <a:r>
              <a:rPr lang="ru-RU" sz="1400" b="1" dirty="0">
                <a:solidFill>
                  <a:schemeClr val="accent1">
                    <a:lumMod val="50000"/>
                  </a:schemeClr>
                </a:solidFill>
              </a:rPr>
              <a:t> </a:t>
            </a:r>
            <a:r>
              <a:rPr lang="ru-RU" sz="1400" b="1" dirty="0" err="1">
                <a:solidFill>
                  <a:schemeClr val="accent1">
                    <a:lumMod val="50000"/>
                  </a:schemeClr>
                </a:solidFill>
              </a:rPr>
              <a:t>үсеп</a:t>
            </a:r>
            <a:r>
              <a:rPr lang="ru-RU" sz="1400" b="1" dirty="0">
                <a:solidFill>
                  <a:schemeClr val="accent1">
                    <a:lumMod val="50000"/>
                  </a:schemeClr>
                </a:solidFill>
              </a:rPr>
              <a:t> </a:t>
            </a:r>
            <a:r>
              <a:rPr lang="ru-RU" sz="1400" b="1" dirty="0" err="1">
                <a:solidFill>
                  <a:schemeClr val="accent1">
                    <a:lumMod val="50000"/>
                  </a:schemeClr>
                </a:solidFill>
              </a:rPr>
              <a:t>җитә</a:t>
            </a:r>
            <a:r>
              <a:rPr lang="ru-RU" sz="1400" b="1" dirty="0">
                <a:solidFill>
                  <a:schemeClr val="accent1">
                    <a:lumMod val="50000"/>
                  </a:schemeClr>
                </a:solidFill>
              </a:rPr>
              <a:t>. </a:t>
            </a:r>
            <a:r>
              <a:rPr lang="ru-RU" sz="1400" b="1" dirty="0" err="1">
                <a:solidFill>
                  <a:schemeClr val="accent1">
                    <a:lumMod val="50000"/>
                  </a:schemeClr>
                </a:solidFill>
              </a:rPr>
              <a:t>Шуны</a:t>
            </a:r>
            <a:r>
              <a:rPr lang="ru-RU" sz="1400" b="1" dirty="0">
                <a:solidFill>
                  <a:schemeClr val="accent1">
                    <a:lumMod val="50000"/>
                  </a:schemeClr>
                </a:solidFill>
              </a:rPr>
              <a:t> </a:t>
            </a:r>
            <a:r>
              <a:rPr lang="ru-RU" sz="1400" b="1" dirty="0" err="1">
                <a:solidFill>
                  <a:schemeClr val="accent1">
                    <a:lumMod val="50000"/>
                  </a:schemeClr>
                </a:solidFill>
              </a:rPr>
              <a:t>гына</a:t>
            </a:r>
            <a:r>
              <a:rPr lang="ru-RU" sz="1400" b="1" dirty="0">
                <a:solidFill>
                  <a:schemeClr val="accent1">
                    <a:lumMod val="50000"/>
                  </a:schemeClr>
                </a:solidFill>
              </a:rPr>
              <a:t> </a:t>
            </a:r>
            <a:r>
              <a:rPr lang="ru-RU" sz="1400" b="1" dirty="0" err="1">
                <a:solidFill>
                  <a:schemeClr val="accent1">
                    <a:lumMod val="50000"/>
                  </a:schemeClr>
                </a:solidFill>
              </a:rPr>
              <a:t>көткәндәй</a:t>
            </a:r>
            <a:r>
              <a:rPr lang="ru-RU" sz="1400" b="1" dirty="0">
                <a:solidFill>
                  <a:schemeClr val="accent1">
                    <a:lumMod val="50000"/>
                  </a:schemeClr>
                </a:solidFill>
              </a:rPr>
              <a:t>, бабам </a:t>
            </a:r>
            <a:r>
              <a:rPr lang="ru-RU" sz="1400" b="1" dirty="0" err="1">
                <a:solidFill>
                  <a:schemeClr val="accent1">
                    <a:lumMod val="50000"/>
                  </a:schemeClr>
                </a:solidFill>
              </a:rPr>
              <a:t>җилкәсенә</a:t>
            </a:r>
            <a:r>
              <a:rPr lang="ru-RU" sz="1400" b="1" dirty="0">
                <a:solidFill>
                  <a:schemeClr val="accent1">
                    <a:lumMod val="50000"/>
                  </a:schemeClr>
                </a:solidFill>
              </a:rPr>
              <a:t> </a:t>
            </a:r>
            <a:r>
              <a:rPr lang="ru-RU" sz="1400" b="1" dirty="0" err="1">
                <a:solidFill>
                  <a:schemeClr val="accent1">
                    <a:lumMod val="50000"/>
                  </a:schemeClr>
                </a:solidFill>
              </a:rPr>
              <a:t>тагын</a:t>
            </a:r>
            <a:r>
              <a:rPr lang="ru-RU" sz="1400" b="1" dirty="0">
                <a:solidFill>
                  <a:schemeClr val="accent1">
                    <a:lumMod val="50000"/>
                  </a:schemeClr>
                </a:solidFill>
              </a:rPr>
              <a:t> </a:t>
            </a:r>
            <a:r>
              <a:rPr lang="ru-RU" sz="1400" b="1" dirty="0" err="1">
                <a:solidFill>
                  <a:schemeClr val="accent1">
                    <a:lumMod val="50000"/>
                  </a:schemeClr>
                </a:solidFill>
              </a:rPr>
              <a:t>бер</a:t>
            </a:r>
            <a:r>
              <a:rPr lang="ru-RU" sz="1400" b="1" dirty="0">
                <a:solidFill>
                  <a:schemeClr val="accent1">
                    <a:lumMod val="50000"/>
                  </a:schemeClr>
                </a:solidFill>
              </a:rPr>
              <a:t> </a:t>
            </a:r>
            <a:r>
              <a:rPr lang="ru-RU" sz="1400" b="1" dirty="0" err="1">
                <a:solidFill>
                  <a:schemeClr val="accent1">
                    <a:lumMod val="50000"/>
                  </a:schemeClr>
                </a:solidFill>
              </a:rPr>
              <a:t>авырлык</a:t>
            </a:r>
            <a:r>
              <a:rPr lang="ru-RU" sz="1400" b="1" dirty="0">
                <a:solidFill>
                  <a:schemeClr val="accent1">
                    <a:lumMod val="50000"/>
                  </a:schemeClr>
                </a:solidFill>
              </a:rPr>
              <a:t>, </a:t>
            </a:r>
            <a:r>
              <a:rPr lang="ru-RU" sz="1400" b="1" dirty="0" err="1">
                <a:solidFill>
                  <a:schemeClr val="accent1">
                    <a:lumMod val="50000"/>
                  </a:schemeClr>
                </a:solidFill>
              </a:rPr>
              <a:t>Фин</a:t>
            </a:r>
            <a:r>
              <a:rPr lang="ru-RU" sz="1400" b="1" dirty="0">
                <a:solidFill>
                  <a:schemeClr val="accent1">
                    <a:lumMod val="50000"/>
                  </a:schemeClr>
                </a:solidFill>
              </a:rPr>
              <a:t> </a:t>
            </a:r>
            <a:r>
              <a:rPr lang="ru-RU" sz="1400" b="1" dirty="0" err="1">
                <a:solidFill>
                  <a:schemeClr val="accent1">
                    <a:lumMod val="50000"/>
                  </a:schemeClr>
                </a:solidFill>
              </a:rPr>
              <a:t>сугышы</a:t>
            </a:r>
            <a:r>
              <a:rPr lang="ru-RU" sz="1400" b="1" dirty="0">
                <a:solidFill>
                  <a:schemeClr val="accent1">
                    <a:lumMod val="50000"/>
                  </a:schemeClr>
                </a:solidFill>
              </a:rPr>
              <a:t> </a:t>
            </a:r>
            <a:r>
              <a:rPr lang="ru-RU" sz="1400" b="1" dirty="0" err="1">
                <a:solidFill>
                  <a:schemeClr val="accent1">
                    <a:lumMod val="50000"/>
                  </a:schemeClr>
                </a:solidFill>
              </a:rPr>
              <a:t>башлана</a:t>
            </a:r>
            <a:r>
              <a:rPr lang="ru-RU" sz="1400" b="1" dirty="0">
                <a:solidFill>
                  <a:schemeClr val="accent1">
                    <a:lumMod val="50000"/>
                  </a:schemeClr>
                </a:solidFill>
              </a:rPr>
              <a:t>. </a:t>
            </a:r>
            <a:r>
              <a:rPr lang="ru-RU" sz="1400" b="1" dirty="0" err="1">
                <a:solidFill>
                  <a:schemeClr val="accent1">
                    <a:lumMod val="50000"/>
                  </a:schemeClr>
                </a:solidFill>
              </a:rPr>
              <a:t>Бабайны</a:t>
            </a:r>
            <a:r>
              <a:rPr lang="ru-RU" sz="1400" b="1" dirty="0">
                <a:solidFill>
                  <a:schemeClr val="accent1">
                    <a:lumMod val="50000"/>
                  </a:schemeClr>
                </a:solidFill>
              </a:rPr>
              <a:t> </a:t>
            </a:r>
            <a:r>
              <a:rPr lang="ru-RU" sz="1400" b="1" dirty="0" err="1">
                <a:solidFill>
                  <a:schemeClr val="accent1">
                    <a:lumMod val="50000"/>
                  </a:schemeClr>
                </a:solidFill>
              </a:rPr>
              <a:t>әлеге</a:t>
            </a:r>
            <a:r>
              <a:rPr lang="ru-RU" sz="1400" b="1" dirty="0">
                <a:solidFill>
                  <a:schemeClr val="accent1">
                    <a:lumMod val="50000"/>
                  </a:schemeClr>
                </a:solidFill>
              </a:rPr>
              <a:t> </a:t>
            </a:r>
            <a:r>
              <a:rPr lang="ru-RU" sz="1400" b="1" dirty="0" err="1">
                <a:solidFill>
                  <a:schemeClr val="accent1">
                    <a:lumMod val="50000"/>
                  </a:schemeClr>
                </a:solidFill>
              </a:rPr>
              <a:t>сугышка</a:t>
            </a:r>
            <a:r>
              <a:rPr lang="ru-RU" sz="1400" b="1" dirty="0">
                <a:solidFill>
                  <a:schemeClr val="accent1">
                    <a:lumMod val="50000"/>
                  </a:schemeClr>
                </a:solidFill>
              </a:rPr>
              <a:t> </a:t>
            </a:r>
            <a:r>
              <a:rPr lang="ru-RU" sz="1400" b="1" dirty="0" err="1">
                <a:solidFill>
                  <a:schemeClr val="accent1">
                    <a:lumMod val="50000"/>
                  </a:schemeClr>
                </a:solidFill>
              </a:rPr>
              <a:t>алалар</a:t>
            </a:r>
            <a:r>
              <a:rPr lang="ru-RU" sz="1400" b="1" dirty="0">
                <a:solidFill>
                  <a:schemeClr val="accent1">
                    <a:lumMod val="50000"/>
                  </a:schemeClr>
                </a:solidFill>
              </a:rPr>
              <a:t>. Ни </a:t>
            </a:r>
            <a:r>
              <a:rPr lang="ru-RU" sz="1400" b="1" dirty="0" err="1">
                <a:solidFill>
                  <a:schemeClr val="accent1">
                    <a:lumMod val="50000"/>
                  </a:schemeClr>
                </a:solidFill>
              </a:rPr>
              <a:t>хикмәт</a:t>
            </a:r>
            <a:r>
              <a:rPr lang="ru-RU" sz="1400" b="1" dirty="0">
                <a:solidFill>
                  <a:schemeClr val="accent1">
                    <a:lumMod val="50000"/>
                  </a:schemeClr>
                </a:solidFill>
              </a:rPr>
              <a:t>, </a:t>
            </a:r>
            <a:r>
              <a:rPr lang="ru-RU" sz="1400" b="1" dirty="0" err="1">
                <a:solidFill>
                  <a:schemeClr val="accent1">
                    <a:lumMod val="50000"/>
                  </a:schemeClr>
                </a:solidFill>
              </a:rPr>
              <a:t>сугыш</a:t>
            </a:r>
            <a:r>
              <a:rPr lang="ru-RU" sz="1400" b="1" dirty="0">
                <a:solidFill>
                  <a:schemeClr val="accent1">
                    <a:lumMod val="50000"/>
                  </a:schemeClr>
                </a:solidFill>
              </a:rPr>
              <a:t> </a:t>
            </a:r>
            <a:r>
              <a:rPr lang="ru-RU" sz="1400" b="1" dirty="0" err="1">
                <a:solidFill>
                  <a:schemeClr val="accent1">
                    <a:lumMod val="50000"/>
                  </a:schemeClr>
                </a:solidFill>
              </a:rPr>
              <a:t>озакка</a:t>
            </a:r>
            <a:r>
              <a:rPr lang="ru-RU" sz="1400" b="1" dirty="0">
                <a:solidFill>
                  <a:schemeClr val="accent1">
                    <a:lumMod val="50000"/>
                  </a:schemeClr>
                </a:solidFill>
              </a:rPr>
              <a:t> </a:t>
            </a:r>
            <a:r>
              <a:rPr lang="ru-RU" sz="1400" b="1" dirty="0" err="1">
                <a:solidFill>
                  <a:schemeClr val="accent1">
                    <a:lumMod val="50000"/>
                  </a:schemeClr>
                </a:solidFill>
              </a:rPr>
              <a:t>бармый,бабамнар</a:t>
            </a:r>
            <a:r>
              <a:rPr lang="ru-RU" sz="1400" b="1" dirty="0">
                <a:solidFill>
                  <a:schemeClr val="accent1">
                    <a:lumMod val="50000"/>
                  </a:schemeClr>
                </a:solidFill>
              </a:rPr>
              <a:t> </a:t>
            </a:r>
            <a:r>
              <a:rPr lang="ru-RU" sz="1400" b="1" dirty="0" err="1">
                <a:solidFill>
                  <a:schemeClr val="accent1">
                    <a:lumMod val="50000"/>
                  </a:schemeClr>
                </a:solidFill>
              </a:rPr>
              <a:t>исән</a:t>
            </a:r>
            <a:r>
              <a:rPr lang="ru-RU" sz="1400" b="1" dirty="0">
                <a:solidFill>
                  <a:schemeClr val="accent1">
                    <a:lumMod val="50000"/>
                  </a:schemeClr>
                </a:solidFill>
              </a:rPr>
              <a:t> – </a:t>
            </a:r>
            <a:r>
              <a:rPr lang="ru-RU" sz="1400" b="1" dirty="0" err="1">
                <a:solidFill>
                  <a:schemeClr val="accent1">
                    <a:lumMod val="50000"/>
                  </a:schemeClr>
                </a:solidFill>
              </a:rPr>
              <a:t>сау</a:t>
            </a:r>
            <a:r>
              <a:rPr lang="ru-RU" sz="1400" b="1" dirty="0">
                <a:solidFill>
                  <a:schemeClr val="accent1">
                    <a:lumMod val="50000"/>
                  </a:schemeClr>
                </a:solidFill>
              </a:rPr>
              <a:t> </a:t>
            </a:r>
            <a:r>
              <a:rPr lang="ru-RU" sz="1400" b="1" dirty="0" err="1">
                <a:solidFill>
                  <a:schemeClr val="accent1">
                    <a:lumMod val="50000"/>
                  </a:schemeClr>
                </a:solidFill>
              </a:rPr>
              <a:t>кайталар</a:t>
            </a:r>
            <a:r>
              <a:rPr lang="ru-RU" sz="1400" b="1" dirty="0">
                <a:solidFill>
                  <a:schemeClr val="accent1">
                    <a:lumMod val="50000"/>
                  </a:schemeClr>
                </a:solidFill>
              </a:rPr>
              <a:t>. </a:t>
            </a:r>
            <a:r>
              <a:rPr lang="ru-RU" sz="1400" b="1" dirty="0" err="1">
                <a:solidFill>
                  <a:schemeClr val="accent1">
                    <a:lumMod val="50000"/>
                  </a:schemeClr>
                </a:solidFill>
              </a:rPr>
              <a:t>Кайткач</a:t>
            </a:r>
            <a:r>
              <a:rPr lang="ru-RU" sz="1400" b="1" dirty="0">
                <a:solidFill>
                  <a:schemeClr val="accent1">
                    <a:lumMod val="50000"/>
                  </a:schemeClr>
                </a:solidFill>
              </a:rPr>
              <a:t> </a:t>
            </a:r>
            <a:r>
              <a:rPr lang="ru-RU" sz="1400" b="1" dirty="0" err="1">
                <a:solidFill>
                  <a:schemeClr val="accent1">
                    <a:lumMod val="50000"/>
                  </a:schemeClr>
                </a:solidFill>
              </a:rPr>
              <a:t>ул</a:t>
            </a:r>
            <a:r>
              <a:rPr lang="ru-RU" sz="1400" b="1" dirty="0">
                <a:solidFill>
                  <a:schemeClr val="accent1">
                    <a:lumMod val="50000"/>
                  </a:schemeClr>
                </a:solidFill>
              </a:rPr>
              <a:t> </a:t>
            </a:r>
            <a:r>
              <a:rPr lang="ru-RU" sz="1400" b="1" dirty="0" err="1">
                <a:solidFill>
                  <a:schemeClr val="accent1">
                    <a:lumMod val="50000"/>
                  </a:schemeClr>
                </a:solidFill>
              </a:rPr>
              <a:t>армиягә</a:t>
            </a:r>
            <a:r>
              <a:rPr lang="ru-RU" sz="1400" b="1" dirty="0">
                <a:solidFill>
                  <a:schemeClr val="accent1">
                    <a:lumMod val="50000"/>
                  </a:schemeClr>
                </a:solidFill>
              </a:rPr>
              <a:t> </a:t>
            </a:r>
            <a:r>
              <a:rPr lang="ru-RU" sz="1400" b="1" dirty="0" err="1">
                <a:solidFill>
                  <a:schemeClr val="accent1">
                    <a:lumMod val="50000"/>
                  </a:schemeClr>
                </a:solidFill>
              </a:rPr>
              <a:t>китә</a:t>
            </a:r>
            <a:r>
              <a:rPr lang="ru-RU" sz="1400" b="1" dirty="0">
                <a:solidFill>
                  <a:schemeClr val="accent1">
                    <a:lumMod val="50000"/>
                  </a:schemeClr>
                </a:solidFill>
              </a:rPr>
              <a:t>. </a:t>
            </a:r>
            <a:r>
              <a:rPr lang="ru-RU" sz="1400" b="1" dirty="0" err="1">
                <a:solidFill>
                  <a:schemeClr val="accent1">
                    <a:lumMod val="50000"/>
                  </a:schemeClr>
                </a:solidFill>
              </a:rPr>
              <a:t>Ватан</a:t>
            </a:r>
            <a:r>
              <a:rPr lang="ru-RU" sz="1400" b="1" dirty="0">
                <a:solidFill>
                  <a:schemeClr val="accent1">
                    <a:lumMod val="50000"/>
                  </a:schemeClr>
                </a:solidFill>
              </a:rPr>
              <a:t> </a:t>
            </a:r>
            <a:r>
              <a:rPr lang="ru-RU" sz="1400" b="1" dirty="0" err="1">
                <a:solidFill>
                  <a:schemeClr val="accent1">
                    <a:lumMod val="50000"/>
                  </a:schemeClr>
                </a:solidFill>
              </a:rPr>
              <a:t>алдында</a:t>
            </a:r>
            <a:r>
              <a:rPr lang="ru-RU" sz="1400" b="1" dirty="0">
                <a:solidFill>
                  <a:schemeClr val="accent1">
                    <a:lumMod val="50000"/>
                  </a:schemeClr>
                </a:solidFill>
              </a:rPr>
              <a:t> </a:t>
            </a:r>
            <a:r>
              <a:rPr lang="ru-RU" sz="1400" b="1" dirty="0" err="1">
                <a:solidFill>
                  <a:schemeClr val="accent1">
                    <a:lumMod val="50000"/>
                  </a:schemeClr>
                </a:solidFill>
              </a:rPr>
              <a:t>бурычын</a:t>
            </a:r>
            <a:r>
              <a:rPr lang="ru-RU" sz="1400" b="1" dirty="0">
                <a:solidFill>
                  <a:schemeClr val="accent1">
                    <a:lumMod val="50000"/>
                  </a:schemeClr>
                </a:solidFill>
              </a:rPr>
              <a:t> </a:t>
            </a:r>
            <a:r>
              <a:rPr lang="ru-RU" sz="1400" b="1" dirty="0" err="1">
                <a:solidFill>
                  <a:schemeClr val="accent1">
                    <a:lumMod val="50000"/>
                  </a:schemeClr>
                </a:solidFill>
              </a:rPr>
              <a:t>үтәп</a:t>
            </a:r>
            <a:r>
              <a:rPr lang="ru-RU" sz="1400" b="1" dirty="0">
                <a:solidFill>
                  <a:schemeClr val="accent1">
                    <a:lumMod val="50000"/>
                  </a:schemeClr>
                </a:solidFill>
              </a:rPr>
              <a:t> </a:t>
            </a:r>
            <a:r>
              <a:rPr lang="ru-RU" sz="1400" b="1" dirty="0" err="1">
                <a:solidFill>
                  <a:schemeClr val="accent1">
                    <a:lumMod val="50000"/>
                  </a:schemeClr>
                </a:solidFill>
              </a:rPr>
              <a:t>кайткач</a:t>
            </a:r>
            <a:r>
              <a:rPr lang="ru-RU" sz="1400" b="1" dirty="0">
                <a:solidFill>
                  <a:schemeClr val="accent1">
                    <a:lumMod val="50000"/>
                  </a:schemeClr>
                </a:solidFill>
              </a:rPr>
              <a:t>, </a:t>
            </a:r>
            <a:r>
              <a:rPr lang="ru-RU" sz="1400" b="1" dirty="0" err="1">
                <a:solidFill>
                  <a:schemeClr val="accent1">
                    <a:lumMod val="50000"/>
                  </a:schemeClr>
                </a:solidFill>
              </a:rPr>
              <a:t>колхозга</a:t>
            </a:r>
            <a:r>
              <a:rPr lang="ru-RU" sz="1400" b="1" dirty="0">
                <a:solidFill>
                  <a:schemeClr val="accent1">
                    <a:lumMod val="50000"/>
                  </a:schemeClr>
                </a:solidFill>
              </a:rPr>
              <a:t> </a:t>
            </a:r>
            <a:r>
              <a:rPr lang="ru-RU" sz="1400" b="1" dirty="0" err="1">
                <a:solidFill>
                  <a:schemeClr val="accent1">
                    <a:lumMod val="50000"/>
                  </a:schemeClr>
                </a:solidFill>
              </a:rPr>
              <a:t>эшкә</a:t>
            </a:r>
            <a:r>
              <a:rPr lang="ru-RU" sz="1400" b="1" dirty="0">
                <a:solidFill>
                  <a:schemeClr val="accent1">
                    <a:lumMod val="50000"/>
                  </a:schemeClr>
                </a:solidFill>
              </a:rPr>
              <a:t> </a:t>
            </a:r>
            <a:r>
              <a:rPr lang="ru-RU" sz="1400" b="1" dirty="0" err="1">
                <a:solidFill>
                  <a:schemeClr val="accent1">
                    <a:lumMod val="50000"/>
                  </a:schemeClr>
                </a:solidFill>
              </a:rPr>
              <a:t>керә</a:t>
            </a:r>
            <a:r>
              <a:rPr lang="ru-RU" sz="1400" b="1" dirty="0">
                <a:solidFill>
                  <a:schemeClr val="accent1">
                    <a:lumMod val="50000"/>
                  </a:schemeClr>
                </a:solidFill>
              </a:rPr>
              <a:t>. </a:t>
            </a:r>
            <a:r>
              <a:rPr lang="ru-RU" sz="1400" b="1" dirty="0" err="1">
                <a:solidFill>
                  <a:schemeClr val="accent1">
                    <a:lumMod val="50000"/>
                  </a:schemeClr>
                </a:solidFill>
              </a:rPr>
              <a:t>Аны</a:t>
            </a:r>
            <a:r>
              <a:rPr lang="ru-RU" sz="1400" b="1" dirty="0">
                <a:solidFill>
                  <a:schemeClr val="accent1">
                    <a:lumMod val="50000"/>
                  </a:schemeClr>
                </a:solidFill>
              </a:rPr>
              <a:t> бригадир </a:t>
            </a:r>
            <a:r>
              <a:rPr lang="ru-RU" sz="1400" b="1" dirty="0" err="1">
                <a:solidFill>
                  <a:schemeClr val="accent1">
                    <a:lumMod val="50000"/>
                  </a:schemeClr>
                </a:solidFill>
              </a:rPr>
              <a:t>итеп</a:t>
            </a:r>
            <a:r>
              <a:rPr lang="ru-RU" sz="1400" b="1" dirty="0">
                <a:solidFill>
                  <a:schemeClr val="accent1">
                    <a:lumMod val="50000"/>
                  </a:schemeClr>
                </a:solidFill>
              </a:rPr>
              <a:t> </a:t>
            </a:r>
            <a:r>
              <a:rPr lang="ru-RU" sz="1400" b="1" dirty="0" err="1">
                <a:solidFill>
                  <a:schemeClr val="accent1">
                    <a:lumMod val="50000"/>
                  </a:schemeClr>
                </a:solidFill>
              </a:rPr>
              <a:t>куялар</a:t>
            </a:r>
            <a:r>
              <a:rPr lang="ru-RU" sz="1400" b="1" dirty="0">
                <a:solidFill>
                  <a:schemeClr val="accent1">
                    <a:lumMod val="50000"/>
                  </a:schemeClr>
                </a:solidFill>
              </a:rPr>
              <a:t>. </a:t>
            </a:r>
            <a:r>
              <a:rPr lang="ru-RU" sz="1400" b="1" dirty="0" err="1">
                <a:solidFill>
                  <a:schemeClr val="accent1">
                    <a:lumMod val="50000"/>
                  </a:schemeClr>
                </a:solidFill>
              </a:rPr>
              <a:t>Гаилә</a:t>
            </a:r>
            <a:r>
              <a:rPr lang="ru-RU" sz="1400" b="1" dirty="0">
                <a:solidFill>
                  <a:schemeClr val="accent1">
                    <a:lumMod val="50000"/>
                  </a:schemeClr>
                </a:solidFill>
              </a:rPr>
              <a:t> </a:t>
            </a:r>
            <a:r>
              <a:rPr lang="ru-RU" sz="1400" b="1" dirty="0" err="1">
                <a:solidFill>
                  <a:schemeClr val="accent1">
                    <a:lumMod val="50000"/>
                  </a:schemeClr>
                </a:solidFill>
              </a:rPr>
              <a:t>корып</a:t>
            </a:r>
            <a:r>
              <a:rPr lang="ru-RU" sz="1400" b="1" dirty="0">
                <a:solidFill>
                  <a:schemeClr val="accent1">
                    <a:lumMod val="50000"/>
                  </a:schemeClr>
                </a:solidFill>
              </a:rPr>
              <a:t>, </a:t>
            </a:r>
            <a:r>
              <a:rPr lang="ru-RU" sz="1400" b="1" dirty="0" err="1">
                <a:solidFill>
                  <a:schemeClr val="accent1">
                    <a:lumMod val="50000"/>
                  </a:schemeClr>
                </a:solidFill>
              </a:rPr>
              <a:t>тыныч</a:t>
            </a:r>
            <a:r>
              <a:rPr lang="ru-RU" sz="1400" b="1" dirty="0">
                <a:solidFill>
                  <a:schemeClr val="accent1">
                    <a:lumMod val="50000"/>
                  </a:schemeClr>
                </a:solidFill>
              </a:rPr>
              <a:t> </a:t>
            </a:r>
            <a:r>
              <a:rPr lang="ru-RU" sz="1400" b="1" dirty="0" err="1">
                <a:solidFill>
                  <a:schemeClr val="accent1">
                    <a:lumMod val="50000"/>
                  </a:schemeClr>
                </a:solidFill>
              </a:rPr>
              <a:t>кына</a:t>
            </a:r>
            <a:r>
              <a:rPr lang="ru-RU" sz="1400" b="1" dirty="0">
                <a:solidFill>
                  <a:schemeClr val="accent1">
                    <a:lumMod val="50000"/>
                  </a:schemeClr>
                </a:solidFill>
              </a:rPr>
              <a:t> </a:t>
            </a:r>
            <a:r>
              <a:rPr lang="ru-RU" sz="1400" b="1" dirty="0" err="1">
                <a:solidFill>
                  <a:schemeClr val="accent1">
                    <a:lumMod val="50000"/>
                  </a:schemeClr>
                </a:solidFill>
              </a:rPr>
              <a:t>яшәп</a:t>
            </a:r>
            <a:r>
              <a:rPr lang="ru-RU" sz="1400" b="1" dirty="0">
                <a:solidFill>
                  <a:schemeClr val="accent1">
                    <a:lumMod val="50000"/>
                  </a:schemeClr>
                </a:solidFill>
              </a:rPr>
              <a:t> </a:t>
            </a:r>
            <a:r>
              <a:rPr lang="ru-RU" sz="1400" b="1" dirty="0" err="1">
                <a:solidFill>
                  <a:schemeClr val="accent1">
                    <a:lumMod val="50000"/>
                  </a:schemeClr>
                </a:solidFill>
              </a:rPr>
              <a:t>ятканда</a:t>
            </a:r>
            <a:r>
              <a:rPr lang="ru-RU" sz="1400" b="1" dirty="0">
                <a:solidFill>
                  <a:schemeClr val="accent1">
                    <a:lumMod val="50000"/>
                  </a:schemeClr>
                </a:solidFill>
              </a:rPr>
              <a:t>, </a:t>
            </a:r>
            <a:r>
              <a:rPr lang="ru-RU" sz="1400" b="1" dirty="0" err="1">
                <a:solidFill>
                  <a:schemeClr val="accent1">
                    <a:lumMod val="50000"/>
                  </a:schemeClr>
                </a:solidFill>
              </a:rPr>
              <a:t>Бөек</a:t>
            </a:r>
            <a:r>
              <a:rPr lang="ru-RU" sz="1400" b="1" dirty="0">
                <a:solidFill>
                  <a:schemeClr val="accent1">
                    <a:lumMod val="50000"/>
                  </a:schemeClr>
                </a:solidFill>
              </a:rPr>
              <a:t> </a:t>
            </a:r>
            <a:r>
              <a:rPr lang="ru-RU" sz="1400" b="1" dirty="0" err="1">
                <a:solidFill>
                  <a:schemeClr val="accent1">
                    <a:lumMod val="50000"/>
                  </a:schemeClr>
                </a:solidFill>
              </a:rPr>
              <a:t>Ватан</a:t>
            </a:r>
            <a:r>
              <a:rPr lang="ru-RU" sz="1400" b="1" dirty="0">
                <a:solidFill>
                  <a:schemeClr val="accent1">
                    <a:lumMod val="50000"/>
                  </a:schemeClr>
                </a:solidFill>
              </a:rPr>
              <a:t> </a:t>
            </a:r>
            <a:r>
              <a:rPr lang="ru-RU" sz="1400" b="1" dirty="0" err="1">
                <a:solidFill>
                  <a:schemeClr val="accent1">
                    <a:lumMod val="50000"/>
                  </a:schemeClr>
                </a:solidFill>
              </a:rPr>
              <a:t>сугышы</a:t>
            </a:r>
            <a:r>
              <a:rPr lang="ru-RU" sz="1400" b="1" dirty="0">
                <a:solidFill>
                  <a:schemeClr val="accent1">
                    <a:lumMod val="50000"/>
                  </a:schemeClr>
                </a:solidFill>
              </a:rPr>
              <a:t> </a:t>
            </a:r>
            <a:r>
              <a:rPr lang="ru-RU" sz="1400" b="1" dirty="0" err="1">
                <a:solidFill>
                  <a:schemeClr val="accent1">
                    <a:lumMod val="50000"/>
                  </a:schemeClr>
                </a:solidFill>
              </a:rPr>
              <a:t>башлана</a:t>
            </a:r>
            <a:r>
              <a:rPr lang="ru-RU" sz="1400" b="1" dirty="0">
                <a:solidFill>
                  <a:schemeClr val="accent1">
                    <a:lumMod val="50000"/>
                  </a:schemeClr>
                </a:solidFill>
              </a:rPr>
              <a:t>. </a:t>
            </a:r>
            <a:r>
              <a:rPr lang="ru-RU" sz="1400" b="1" dirty="0" err="1">
                <a:solidFill>
                  <a:schemeClr val="accent1">
                    <a:lumMod val="50000"/>
                  </a:schemeClr>
                </a:solidFill>
              </a:rPr>
              <a:t>Һәм</a:t>
            </a:r>
            <a:r>
              <a:rPr lang="ru-RU" sz="1400" b="1" dirty="0">
                <a:solidFill>
                  <a:schemeClr val="accent1">
                    <a:lumMod val="50000"/>
                  </a:schemeClr>
                </a:solidFill>
              </a:rPr>
              <a:t> 1941 </a:t>
            </a:r>
            <a:r>
              <a:rPr lang="ru-RU" sz="1400" b="1" dirty="0" err="1">
                <a:solidFill>
                  <a:schemeClr val="accent1">
                    <a:lumMod val="50000"/>
                  </a:schemeClr>
                </a:solidFill>
              </a:rPr>
              <a:t>елның</a:t>
            </a:r>
            <a:r>
              <a:rPr lang="ru-RU" sz="1400" b="1" dirty="0">
                <a:solidFill>
                  <a:schemeClr val="accent1">
                    <a:lumMod val="50000"/>
                  </a:schemeClr>
                </a:solidFill>
              </a:rPr>
              <a:t> август </a:t>
            </a:r>
            <a:r>
              <a:rPr lang="ru-RU" sz="1400" b="1" dirty="0" err="1">
                <a:solidFill>
                  <a:schemeClr val="accent1">
                    <a:lumMod val="50000"/>
                  </a:schemeClr>
                </a:solidFill>
              </a:rPr>
              <a:t>аенда</a:t>
            </a:r>
            <a:r>
              <a:rPr lang="ru-RU" sz="1400" b="1" dirty="0">
                <a:solidFill>
                  <a:schemeClr val="accent1">
                    <a:lumMod val="50000"/>
                  </a:schemeClr>
                </a:solidFill>
              </a:rPr>
              <a:t> </a:t>
            </a:r>
            <a:r>
              <a:rPr lang="ru-RU" sz="1400" b="1" dirty="0" err="1">
                <a:solidFill>
                  <a:schemeClr val="accent1">
                    <a:lumMod val="50000"/>
                  </a:schemeClr>
                </a:solidFill>
              </a:rPr>
              <a:t>бабай</a:t>
            </a:r>
            <a:r>
              <a:rPr lang="ru-RU" sz="1400" b="1" dirty="0">
                <a:solidFill>
                  <a:schemeClr val="accent1">
                    <a:lumMod val="50000"/>
                  </a:schemeClr>
                </a:solidFill>
              </a:rPr>
              <a:t> </a:t>
            </a:r>
            <a:r>
              <a:rPr lang="ru-RU" sz="1400" b="1" dirty="0" err="1">
                <a:solidFill>
                  <a:schemeClr val="accent1">
                    <a:lumMod val="50000"/>
                  </a:schemeClr>
                </a:solidFill>
              </a:rPr>
              <a:t>ике</a:t>
            </a:r>
            <a:r>
              <a:rPr lang="ru-RU" sz="1400" b="1" dirty="0">
                <a:solidFill>
                  <a:schemeClr val="accent1">
                    <a:lumMod val="50000"/>
                  </a:schemeClr>
                </a:solidFill>
              </a:rPr>
              <a:t> </a:t>
            </a:r>
            <a:r>
              <a:rPr lang="ru-RU" sz="1400" b="1" dirty="0" err="1">
                <a:solidFill>
                  <a:schemeClr val="accent1">
                    <a:lumMod val="50000"/>
                  </a:schemeClr>
                </a:solidFill>
              </a:rPr>
              <a:t>кызын,хатынын,әти-әнисен</a:t>
            </a:r>
            <a:r>
              <a:rPr lang="ru-RU" sz="1400" b="1" dirty="0">
                <a:solidFill>
                  <a:schemeClr val="accent1">
                    <a:lumMod val="50000"/>
                  </a:schemeClr>
                </a:solidFill>
              </a:rPr>
              <a:t> </a:t>
            </a:r>
            <a:r>
              <a:rPr lang="ru-RU" sz="1400" b="1" dirty="0" err="1">
                <a:solidFill>
                  <a:schemeClr val="accent1">
                    <a:lumMod val="50000"/>
                  </a:schemeClr>
                </a:solidFill>
              </a:rPr>
              <a:t>калдырып</a:t>
            </a:r>
            <a:r>
              <a:rPr lang="ru-RU" sz="1400" b="1" dirty="0">
                <a:solidFill>
                  <a:schemeClr val="accent1">
                    <a:lumMod val="50000"/>
                  </a:schemeClr>
                </a:solidFill>
              </a:rPr>
              <a:t> </a:t>
            </a:r>
            <a:r>
              <a:rPr lang="ru-RU" sz="1400" b="1" dirty="0" err="1">
                <a:solidFill>
                  <a:schemeClr val="accent1">
                    <a:lumMod val="50000"/>
                  </a:schemeClr>
                </a:solidFill>
              </a:rPr>
              <a:t>сугышка</a:t>
            </a:r>
            <a:r>
              <a:rPr lang="ru-RU" sz="1400" b="1" dirty="0">
                <a:solidFill>
                  <a:schemeClr val="accent1">
                    <a:lumMod val="50000"/>
                  </a:schemeClr>
                </a:solidFill>
              </a:rPr>
              <a:t> </a:t>
            </a:r>
            <a:r>
              <a:rPr lang="ru-RU" sz="1400" b="1" dirty="0" err="1">
                <a:solidFill>
                  <a:schemeClr val="accent1">
                    <a:lumMod val="50000"/>
                  </a:schemeClr>
                </a:solidFill>
              </a:rPr>
              <a:t>китә</a:t>
            </a:r>
            <a:r>
              <a:rPr lang="ru-RU" sz="1400" b="1" dirty="0">
                <a:solidFill>
                  <a:schemeClr val="accent1">
                    <a:lumMod val="50000"/>
                  </a:schemeClr>
                </a:solidFill>
              </a:rPr>
              <a:t>. </a:t>
            </a:r>
            <a:r>
              <a:rPr lang="ru-RU" sz="1400" b="1" dirty="0" err="1">
                <a:solidFill>
                  <a:schemeClr val="accent1">
                    <a:lumMod val="50000"/>
                  </a:schemeClr>
                </a:solidFill>
              </a:rPr>
              <a:t>Бабай</a:t>
            </a:r>
            <a:r>
              <a:rPr lang="ru-RU" sz="1400" b="1" dirty="0">
                <a:solidFill>
                  <a:schemeClr val="accent1">
                    <a:lumMod val="50000"/>
                  </a:schemeClr>
                </a:solidFill>
              </a:rPr>
              <a:t> </a:t>
            </a:r>
            <a:r>
              <a:rPr lang="ru-RU" sz="1400" b="1" dirty="0" err="1">
                <a:solidFill>
                  <a:schemeClr val="accent1">
                    <a:lumMod val="50000"/>
                  </a:schemeClr>
                </a:solidFill>
              </a:rPr>
              <a:t>сугышчан</a:t>
            </a:r>
            <a:r>
              <a:rPr lang="ru-RU" sz="1400" b="1" dirty="0">
                <a:solidFill>
                  <a:schemeClr val="accent1">
                    <a:lumMod val="50000"/>
                  </a:schemeClr>
                </a:solidFill>
              </a:rPr>
              <a:t> зенитный </a:t>
            </a:r>
            <a:r>
              <a:rPr lang="ru-RU" sz="1400" b="1" dirty="0" err="1">
                <a:solidFill>
                  <a:schemeClr val="accent1">
                    <a:lumMod val="50000"/>
                  </a:schemeClr>
                </a:solidFill>
              </a:rPr>
              <a:t>девизияга</a:t>
            </a:r>
            <a:r>
              <a:rPr lang="ru-RU" sz="1400" b="1" dirty="0">
                <a:solidFill>
                  <a:schemeClr val="accent1">
                    <a:lumMod val="50000"/>
                  </a:schemeClr>
                </a:solidFill>
              </a:rPr>
              <a:t> </a:t>
            </a:r>
            <a:r>
              <a:rPr lang="ru-RU" sz="1400" b="1" dirty="0" err="1">
                <a:solidFill>
                  <a:schemeClr val="accent1">
                    <a:lumMod val="50000"/>
                  </a:schemeClr>
                </a:solidFill>
              </a:rPr>
              <a:t>эләгә</a:t>
            </a:r>
            <a:r>
              <a:rPr lang="ru-RU" sz="1400" b="1" dirty="0">
                <a:solidFill>
                  <a:schemeClr val="accent1">
                    <a:lumMod val="50000"/>
                  </a:schemeClr>
                </a:solidFill>
              </a:rPr>
              <a:t>. 1943 </a:t>
            </a:r>
            <a:r>
              <a:rPr lang="ru-RU" sz="1400" b="1" dirty="0" err="1">
                <a:solidFill>
                  <a:schemeClr val="accent1">
                    <a:lumMod val="50000"/>
                  </a:schemeClr>
                </a:solidFill>
              </a:rPr>
              <a:t>елның</a:t>
            </a:r>
            <a:r>
              <a:rPr lang="ru-RU" sz="1400" b="1" dirty="0">
                <a:solidFill>
                  <a:schemeClr val="accent1">
                    <a:lumMod val="50000"/>
                  </a:schemeClr>
                </a:solidFill>
              </a:rPr>
              <a:t> февраль </a:t>
            </a:r>
            <a:r>
              <a:rPr lang="ru-RU" sz="1400" b="1" dirty="0" err="1">
                <a:solidFill>
                  <a:schemeClr val="accent1">
                    <a:lumMod val="50000"/>
                  </a:schemeClr>
                </a:solidFill>
              </a:rPr>
              <a:t>аенда</a:t>
            </a:r>
            <a:r>
              <a:rPr lang="ru-RU" sz="1400" b="1" dirty="0">
                <a:solidFill>
                  <a:schemeClr val="accent1">
                    <a:lumMod val="50000"/>
                  </a:schemeClr>
                </a:solidFill>
              </a:rPr>
              <a:t> </a:t>
            </a:r>
            <a:r>
              <a:rPr lang="ru-RU" sz="1400" b="1" dirty="0" err="1">
                <a:solidFill>
                  <a:schemeClr val="accent1">
                    <a:lumMod val="50000"/>
                  </a:schemeClr>
                </a:solidFill>
              </a:rPr>
              <a:t>ул</a:t>
            </a:r>
            <a:r>
              <a:rPr lang="ru-RU" sz="1400" b="1" dirty="0">
                <a:solidFill>
                  <a:schemeClr val="accent1">
                    <a:lumMod val="50000"/>
                  </a:schemeClr>
                </a:solidFill>
              </a:rPr>
              <a:t> </a:t>
            </a:r>
            <a:r>
              <a:rPr lang="ru-RU" sz="1400" b="1" dirty="0" err="1">
                <a:solidFill>
                  <a:schemeClr val="accent1">
                    <a:lumMod val="50000"/>
                  </a:schemeClr>
                </a:solidFill>
              </a:rPr>
              <a:t>бик</a:t>
            </a:r>
            <a:r>
              <a:rPr lang="ru-RU" sz="1400" b="1" dirty="0">
                <a:solidFill>
                  <a:schemeClr val="accent1">
                    <a:lumMod val="50000"/>
                  </a:schemeClr>
                </a:solidFill>
              </a:rPr>
              <a:t> каты </a:t>
            </a:r>
            <a:r>
              <a:rPr lang="ru-RU" sz="1400" b="1" dirty="0" err="1">
                <a:solidFill>
                  <a:schemeClr val="accent1">
                    <a:lumMod val="50000"/>
                  </a:schemeClr>
                </a:solidFill>
              </a:rPr>
              <a:t>яралана</a:t>
            </a:r>
            <a:r>
              <a:rPr lang="ru-RU" sz="1400" b="1" dirty="0">
                <a:solidFill>
                  <a:schemeClr val="accent1">
                    <a:lumMod val="50000"/>
                  </a:schemeClr>
                </a:solidFill>
              </a:rPr>
              <a:t>, </a:t>
            </a:r>
            <a:r>
              <a:rPr lang="ru-RU" sz="1400" b="1" dirty="0" err="1">
                <a:solidFill>
                  <a:schemeClr val="accent1">
                    <a:lumMod val="50000"/>
                  </a:schemeClr>
                </a:solidFill>
              </a:rPr>
              <a:t>аның</a:t>
            </a:r>
            <a:r>
              <a:rPr lang="ru-RU" sz="1400" b="1" dirty="0">
                <a:solidFill>
                  <a:schemeClr val="accent1">
                    <a:lumMod val="50000"/>
                  </a:schemeClr>
                </a:solidFill>
              </a:rPr>
              <a:t> </a:t>
            </a:r>
            <a:r>
              <a:rPr lang="ru-RU" sz="1400" b="1" dirty="0" err="1">
                <a:solidFill>
                  <a:schemeClr val="accent1">
                    <a:lumMod val="50000"/>
                  </a:schemeClr>
                </a:solidFill>
              </a:rPr>
              <a:t>сул</a:t>
            </a:r>
            <a:r>
              <a:rPr lang="ru-RU" sz="1400" b="1" dirty="0">
                <a:solidFill>
                  <a:schemeClr val="accent1">
                    <a:lumMod val="50000"/>
                  </a:schemeClr>
                </a:solidFill>
              </a:rPr>
              <a:t> як </a:t>
            </a:r>
            <a:r>
              <a:rPr lang="ru-RU" sz="1400" b="1" dirty="0" err="1">
                <a:solidFill>
                  <a:schemeClr val="accent1">
                    <a:lumMod val="50000"/>
                  </a:schemeClr>
                </a:solidFill>
              </a:rPr>
              <a:t>бөеренә</a:t>
            </a:r>
            <a:r>
              <a:rPr lang="ru-RU" sz="1400" b="1" dirty="0">
                <a:solidFill>
                  <a:schemeClr val="accent1">
                    <a:lumMod val="50000"/>
                  </a:schemeClr>
                </a:solidFill>
              </a:rPr>
              <a:t> </a:t>
            </a:r>
            <a:r>
              <a:rPr lang="ru-RU" sz="1400" b="1" dirty="0" err="1">
                <a:solidFill>
                  <a:schemeClr val="accent1">
                    <a:lumMod val="50000"/>
                  </a:schemeClr>
                </a:solidFill>
              </a:rPr>
              <a:t>дошман</a:t>
            </a:r>
            <a:r>
              <a:rPr lang="ru-RU" sz="1400" b="1" dirty="0">
                <a:solidFill>
                  <a:schemeClr val="accent1">
                    <a:lumMod val="50000"/>
                  </a:schemeClr>
                </a:solidFill>
              </a:rPr>
              <a:t> </a:t>
            </a:r>
            <a:r>
              <a:rPr lang="ru-RU" sz="1400" b="1" dirty="0" err="1">
                <a:solidFill>
                  <a:schemeClr val="accent1">
                    <a:lumMod val="50000"/>
                  </a:schemeClr>
                </a:solidFill>
              </a:rPr>
              <a:t>пулясы</a:t>
            </a:r>
            <a:r>
              <a:rPr lang="ru-RU" sz="1400" b="1" dirty="0">
                <a:solidFill>
                  <a:schemeClr val="accent1">
                    <a:lumMod val="50000"/>
                  </a:schemeClr>
                </a:solidFill>
              </a:rPr>
              <a:t> </a:t>
            </a:r>
            <a:r>
              <a:rPr lang="ru-RU" sz="1400" b="1" dirty="0" err="1">
                <a:solidFill>
                  <a:schemeClr val="accent1">
                    <a:lumMod val="50000"/>
                  </a:schemeClr>
                </a:solidFill>
              </a:rPr>
              <a:t>тия</a:t>
            </a:r>
            <a:r>
              <a:rPr lang="ru-RU" sz="1400" b="1" dirty="0">
                <a:solidFill>
                  <a:schemeClr val="accent1">
                    <a:lumMod val="50000"/>
                  </a:schemeClr>
                </a:solidFill>
              </a:rPr>
              <a:t>, </a:t>
            </a:r>
            <a:r>
              <a:rPr lang="ru-RU" sz="1400" b="1" dirty="0" err="1">
                <a:solidFill>
                  <a:schemeClr val="accent1">
                    <a:lumMod val="50000"/>
                  </a:schemeClr>
                </a:solidFill>
              </a:rPr>
              <a:t>аркасы</a:t>
            </a:r>
            <a:r>
              <a:rPr lang="ru-RU" sz="1400" b="1" dirty="0">
                <a:solidFill>
                  <a:schemeClr val="accent1">
                    <a:lumMod val="50000"/>
                  </a:schemeClr>
                </a:solidFill>
              </a:rPr>
              <a:t> снаряд </a:t>
            </a:r>
            <a:r>
              <a:rPr lang="ru-RU" sz="1400" b="1" dirty="0" err="1">
                <a:solidFill>
                  <a:schemeClr val="accent1">
                    <a:lumMod val="50000"/>
                  </a:schemeClr>
                </a:solidFill>
              </a:rPr>
              <a:t>кыйпылчыгы</a:t>
            </a:r>
            <a:r>
              <a:rPr lang="ru-RU" sz="1400" b="1" dirty="0">
                <a:solidFill>
                  <a:schemeClr val="accent1">
                    <a:lumMod val="50000"/>
                  </a:schemeClr>
                </a:solidFill>
              </a:rPr>
              <a:t> </a:t>
            </a:r>
            <a:r>
              <a:rPr lang="ru-RU" sz="1400" b="1" dirty="0" err="1">
                <a:solidFill>
                  <a:schemeClr val="accent1">
                    <a:lumMod val="50000"/>
                  </a:schemeClr>
                </a:solidFill>
              </a:rPr>
              <a:t>белән</a:t>
            </a:r>
            <a:r>
              <a:rPr lang="ru-RU" sz="1400" b="1" dirty="0">
                <a:solidFill>
                  <a:schemeClr val="accent1">
                    <a:lumMod val="50000"/>
                  </a:schemeClr>
                </a:solidFill>
              </a:rPr>
              <a:t> </a:t>
            </a:r>
            <a:r>
              <a:rPr lang="ru-RU" sz="1400" b="1" dirty="0" err="1">
                <a:solidFill>
                  <a:schemeClr val="accent1">
                    <a:lumMod val="50000"/>
                  </a:schemeClr>
                </a:solidFill>
              </a:rPr>
              <a:t>тула</a:t>
            </a:r>
            <a:r>
              <a:rPr lang="ru-RU" sz="1400" b="1" dirty="0">
                <a:solidFill>
                  <a:schemeClr val="accent1">
                    <a:lumMod val="50000"/>
                  </a:schemeClr>
                </a:solidFill>
              </a:rPr>
              <a:t>. </a:t>
            </a:r>
            <a:r>
              <a:rPr lang="ru-RU" sz="1400" b="1" dirty="0" err="1">
                <a:solidFill>
                  <a:schemeClr val="accent1">
                    <a:lumMod val="50000"/>
                  </a:schemeClr>
                </a:solidFill>
              </a:rPr>
              <a:t>Ул</a:t>
            </a:r>
            <a:r>
              <a:rPr lang="ru-RU" sz="1400" b="1" dirty="0">
                <a:solidFill>
                  <a:schemeClr val="accent1">
                    <a:lumMod val="50000"/>
                  </a:schemeClr>
                </a:solidFill>
              </a:rPr>
              <a:t> </a:t>
            </a:r>
            <a:r>
              <a:rPr lang="ru-RU" sz="1400" b="1" dirty="0" err="1">
                <a:solidFill>
                  <a:schemeClr val="accent1">
                    <a:lumMod val="50000"/>
                  </a:schemeClr>
                </a:solidFill>
              </a:rPr>
              <a:t>бик</a:t>
            </a:r>
            <a:r>
              <a:rPr lang="ru-RU" sz="1400" b="1" dirty="0">
                <a:solidFill>
                  <a:schemeClr val="accent1">
                    <a:lumMod val="50000"/>
                  </a:schemeClr>
                </a:solidFill>
              </a:rPr>
              <a:t> </a:t>
            </a:r>
            <a:r>
              <a:rPr lang="ru-RU" sz="1400" b="1" dirty="0" err="1">
                <a:solidFill>
                  <a:schemeClr val="accent1">
                    <a:lumMod val="50000"/>
                  </a:schemeClr>
                </a:solidFill>
              </a:rPr>
              <a:t>озак</a:t>
            </a:r>
            <a:r>
              <a:rPr lang="ru-RU" sz="1400" b="1" dirty="0">
                <a:solidFill>
                  <a:schemeClr val="accent1">
                    <a:lumMod val="50000"/>
                  </a:schemeClr>
                </a:solidFill>
              </a:rPr>
              <a:t> </a:t>
            </a:r>
            <a:r>
              <a:rPr lang="ru-RU" sz="1400" b="1" dirty="0" err="1">
                <a:solidFill>
                  <a:schemeClr val="accent1">
                    <a:lumMod val="50000"/>
                  </a:schemeClr>
                </a:solidFill>
              </a:rPr>
              <a:t>госпитальдә</a:t>
            </a:r>
            <a:r>
              <a:rPr lang="ru-RU" sz="1400" b="1" dirty="0">
                <a:solidFill>
                  <a:schemeClr val="accent1">
                    <a:lumMod val="50000"/>
                  </a:schemeClr>
                </a:solidFill>
              </a:rPr>
              <a:t> </a:t>
            </a:r>
            <a:r>
              <a:rPr lang="ru-RU" sz="1400" b="1" dirty="0" err="1">
                <a:solidFill>
                  <a:schemeClr val="accent1">
                    <a:lumMod val="50000"/>
                  </a:schemeClr>
                </a:solidFill>
              </a:rPr>
              <a:t>дәвалана</a:t>
            </a:r>
            <a:r>
              <a:rPr lang="ru-RU" sz="1400" b="1" dirty="0">
                <a:solidFill>
                  <a:schemeClr val="accent1">
                    <a:lumMod val="50000"/>
                  </a:schemeClr>
                </a:solidFill>
              </a:rPr>
              <a:t>. </a:t>
            </a:r>
            <a:r>
              <a:rPr lang="ru-RU" sz="1400" b="1" dirty="0" err="1">
                <a:solidFill>
                  <a:schemeClr val="accent1">
                    <a:lumMod val="50000"/>
                  </a:schemeClr>
                </a:solidFill>
              </a:rPr>
              <a:t>Госпитальдән</a:t>
            </a:r>
            <a:r>
              <a:rPr lang="ru-RU" sz="1400" b="1" dirty="0">
                <a:solidFill>
                  <a:schemeClr val="accent1">
                    <a:lumMod val="50000"/>
                  </a:schemeClr>
                </a:solidFill>
              </a:rPr>
              <a:t> </a:t>
            </a:r>
            <a:r>
              <a:rPr lang="ru-RU" sz="1400" b="1" dirty="0" err="1">
                <a:solidFill>
                  <a:schemeClr val="accent1">
                    <a:lumMod val="50000"/>
                  </a:schemeClr>
                </a:solidFill>
              </a:rPr>
              <a:t>чыккач</a:t>
            </a:r>
            <a:r>
              <a:rPr lang="ru-RU" sz="1400" b="1" dirty="0">
                <a:solidFill>
                  <a:schemeClr val="accent1">
                    <a:lumMod val="50000"/>
                  </a:schemeClr>
                </a:solidFill>
              </a:rPr>
              <a:t>, </a:t>
            </a:r>
            <a:r>
              <a:rPr lang="ru-RU" sz="1400" b="1" dirty="0" err="1">
                <a:solidFill>
                  <a:schemeClr val="accent1">
                    <a:lumMod val="50000"/>
                  </a:schemeClr>
                </a:solidFill>
              </a:rPr>
              <a:t>бабайны</a:t>
            </a:r>
            <a:r>
              <a:rPr lang="ru-RU" sz="1400" b="1" dirty="0">
                <a:solidFill>
                  <a:schemeClr val="accent1">
                    <a:lumMod val="50000"/>
                  </a:schemeClr>
                </a:solidFill>
              </a:rPr>
              <a:t> </a:t>
            </a:r>
            <a:r>
              <a:rPr lang="ru-RU" sz="1400" b="1" dirty="0" err="1">
                <a:solidFill>
                  <a:schemeClr val="accent1">
                    <a:lumMod val="50000"/>
                  </a:schemeClr>
                </a:solidFill>
              </a:rPr>
              <a:t>аэродромга</a:t>
            </a:r>
            <a:r>
              <a:rPr lang="ru-RU" sz="1400" b="1" dirty="0">
                <a:solidFill>
                  <a:schemeClr val="accent1">
                    <a:lumMod val="50000"/>
                  </a:schemeClr>
                </a:solidFill>
              </a:rPr>
              <a:t> </a:t>
            </a:r>
            <a:r>
              <a:rPr lang="ru-RU" sz="1400" b="1" dirty="0" err="1">
                <a:solidFill>
                  <a:schemeClr val="accent1">
                    <a:lumMod val="50000"/>
                  </a:schemeClr>
                </a:solidFill>
              </a:rPr>
              <a:t>тимерче</a:t>
            </a:r>
            <a:r>
              <a:rPr lang="ru-RU" sz="1400" b="1" dirty="0">
                <a:solidFill>
                  <a:schemeClr val="accent1">
                    <a:lumMod val="50000"/>
                  </a:schemeClr>
                </a:solidFill>
              </a:rPr>
              <a:t> </a:t>
            </a:r>
            <a:r>
              <a:rPr lang="ru-RU" sz="1400" b="1" dirty="0" err="1">
                <a:solidFill>
                  <a:schemeClr val="accent1">
                    <a:lumMod val="50000"/>
                  </a:schemeClr>
                </a:solidFill>
              </a:rPr>
              <a:t>итеп</a:t>
            </a:r>
            <a:r>
              <a:rPr lang="ru-RU" sz="1400" b="1" dirty="0">
                <a:solidFill>
                  <a:schemeClr val="accent1">
                    <a:lumMod val="50000"/>
                  </a:schemeClr>
                </a:solidFill>
              </a:rPr>
              <a:t> </a:t>
            </a:r>
            <a:r>
              <a:rPr lang="ru-RU" sz="1400" b="1" dirty="0" err="1">
                <a:solidFill>
                  <a:schemeClr val="accent1">
                    <a:lumMod val="50000"/>
                  </a:schemeClr>
                </a:solidFill>
              </a:rPr>
              <a:t>хезмәт</a:t>
            </a:r>
            <a:r>
              <a:rPr lang="ru-RU" sz="1400" b="1" dirty="0">
                <a:solidFill>
                  <a:schemeClr val="accent1">
                    <a:lumMod val="50000"/>
                  </a:schemeClr>
                </a:solidFill>
              </a:rPr>
              <a:t> </a:t>
            </a:r>
            <a:r>
              <a:rPr lang="ru-RU" sz="1400" b="1" dirty="0" err="1">
                <a:solidFill>
                  <a:schemeClr val="accent1">
                    <a:lumMod val="50000"/>
                  </a:schemeClr>
                </a:solidFill>
              </a:rPr>
              <a:t>итәргә</a:t>
            </a:r>
            <a:r>
              <a:rPr lang="ru-RU" sz="1400" b="1" dirty="0">
                <a:solidFill>
                  <a:schemeClr val="accent1">
                    <a:lumMod val="50000"/>
                  </a:schemeClr>
                </a:solidFill>
              </a:rPr>
              <a:t> </a:t>
            </a:r>
            <a:r>
              <a:rPr lang="ru-RU" sz="1400" b="1" dirty="0" err="1">
                <a:solidFill>
                  <a:schemeClr val="accent1">
                    <a:lumMod val="50000"/>
                  </a:schemeClr>
                </a:solidFill>
              </a:rPr>
              <a:t>җибәрәләр</a:t>
            </a:r>
            <a:r>
              <a:rPr lang="ru-RU" sz="1400" b="1" dirty="0">
                <a:solidFill>
                  <a:schemeClr val="accent1">
                    <a:lumMod val="50000"/>
                  </a:schemeClr>
                </a:solidFill>
              </a:rPr>
              <a:t>. </a:t>
            </a:r>
            <a:r>
              <a:rPr lang="ru-RU" sz="1400" b="1" dirty="0" err="1">
                <a:solidFill>
                  <a:schemeClr val="accent1">
                    <a:lumMod val="50000"/>
                  </a:schemeClr>
                </a:solidFill>
              </a:rPr>
              <a:t>Анда</a:t>
            </a:r>
            <a:r>
              <a:rPr lang="ru-RU" sz="1400" b="1" dirty="0">
                <a:solidFill>
                  <a:schemeClr val="accent1">
                    <a:lumMod val="50000"/>
                  </a:schemeClr>
                </a:solidFill>
              </a:rPr>
              <a:t> </a:t>
            </a:r>
            <a:r>
              <a:rPr lang="ru-RU" sz="1400" b="1" dirty="0" err="1">
                <a:solidFill>
                  <a:schemeClr val="accent1">
                    <a:lumMod val="50000"/>
                  </a:schemeClr>
                </a:solidFill>
              </a:rPr>
              <a:t>ул</a:t>
            </a:r>
            <a:r>
              <a:rPr lang="ru-RU" sz="1400" b="1" dirty="0">
                <a:solidFill>
                  <a:schemeClr val="accent1">
                    <a:lumMod val="50000"/>
                  </a:schemeClr>
                </a:solidFill>
              </a:rPr>
              <a:t> 2 ел </a:t>
            </a:r>
            <a:r>
              <a:rPr lang="ru-RU" sz="1400" b="1" dirty="0" err="1">
                <a:solidFill>
                  <a:schemeClr val="accent1">
                    <a:lumMod val="50000"/>
                  </a:schemeClr>
                </a:solidFill>
              </a:rPr>
              <a:t>эшли</a:t>
            </a:r>
            <a:r>
              <a:rPr lang="ru-RU" sz="1400" b="1" dirty="0">
                <a:solidFill>
                  <a:schemeClr val="accent1">
                    <a:lumMod val="50000"/>
                  </a:schemeClr>
                </a:solidFill>
              </a:rPr>
              <a:t>. </a:t>
            </a:r>
            <a:r>
              <a:rPr lang="ru-RU" sz="1400" b="1" dirty="0" err="1">
                <a:solidFill>
                  <a:schemeClr val="accent1">
                    <a:lumMod val="50000"/>
                  </a:schemeClr>
                </a:solidFill>
              </a:rPr>
              <a:t>Сугышта</a:t>
            </a:r>
            <a:r>
              <a:rPr lang="ru-RU" sz="1400" b="1" dirty="0">
                <a:solidFill>
                  <a:schemeClr val="accent1">
                    <a:lumMod val="50000"/>
                  </a:schemeClr>
                </a:solidFill>
              </a:rPr>
              <a:t> </a:t>
            </a:r>
            <a:r>
              <a:rPr lang="ru-RU" sz="1400" b="1" dirty="0" err="1">
                <a:solidFill>
                  <a:schemeClr val="accent1">
                    <a:lumMod val="50000"/>
                  </a:schemeClr>
                </a:solidFill>
              </a:rPr>
              <a:t>алар</a:t>
            </a:r>
            <a:r>
              <a:rPr lang="ru-RU" sz="1400" b="1" dirty="0">
                <a:solidFill>
                  <a:schemeClr val="accent1">
                    <a:lumMod val="50000"/>
                  </a:schemeClr>
                </a:solidFill>
              </a:rPr>
              <a:t> </a:t>
            </a:r>
            <a:r>
              <a:rPr lang="ru-RU" sz="1400" b="1" dirty="0" err="1">
                <a:solidFill>
                  <a:schemeClr val="accent1">
                    <a:lumMod val="50000"/>
                  </a:schemeClr>
                </a:solidFill>
              </a:rPr>
              <a:t>дошманнарны</a:t>
            </a:r>
            <a:r>
              <a:rPr lang="ru-RU" sz="1400" b="1" dirty="0">
                <a:solidFill>
                  <a:schemeClr val="accent1">
                    <a:lumMod val="50000"/>
                  </a:schemeClr>
                </a:solidFill>
              </a:rPr>
              <a:t> </a:t>
            </a:r>
            <a:r>
              <a:rPr lang="ru-RU" sz="1400" b="1" dirty="0" err="1">
                <a:solidFill>
                  <a:schemeClr val="accent1">
                    <a:lumMod val="50000"/>
                  </a:schemeClr>
                </a:solidFill>
              </a:rPr>
              <a:t>куып</a:t>
            </a:r>
            <a:r>
              <a:rPr lang="ru-RU" sz="1400" b="1" dirty="0">
                <a:solidFill>
                  <a:schemeClr val="accent1">
                    <a:lumMod val="50000"/>
                  </a:schemeClr>
                </a:solidFill>
              </a:rPr>
              <a:t> </a:t>
            </a:r>
            <a:r>
              <a:rPr lang="ru-RU" sz="1400" b="1" dirty="0" err="1">
                <a:solidFill>
                  <a:schemeClr val="accent1">
                    <a:lumMod val="50000"/>
                  </a:schemeClr>
                </a:solidFill>
              </a:rPr>
              <a:t>Германиянең</a:t>
            </a:r>
            <a:r>
              <a:rPr lang="ru-RU" sz="1400" b="1" dirty="0">
                <a:solidFill>
                  <a:schemeClr val="accent1">
                    <a:lumMod val="50000"/>
                  </a:schemeClr>
                </a:solidFill>
              </a:rPr>
              <a:t> </a:t>
            </a:r>
            <a:r>
              <a:rPr lang="ru-RU" sz="1400" b="1" dirty="0" err="1">
                <a:solidFill>
                  <a:schemeClr val="accent1">
                    <a:lumMod val="50000"/>
                  </a:schemeClr>
                </a:solidFill>
              </a:rPr>
              <a:t>Кинзберг</a:t>
            </a:r>
            <a:r>
              <a:rPr lang="ru-RU" sz="1400" b="1" dirty="0">
                <a:solidFill>
                  <a:schemeClr val="accent1">
                    <a:lumMod val="50000"/>
                  </a:schemeClr>
                </a:solidFill>
              </a:rPr>
              <a:t> </a:t>
            </a:r>
            <a:r>
              <a:rPr lang="ru-RU" sz="1400" b="1" dirty="0" err="1">
                <a:solidFill>
                  <a:schemeClr val="accent1">
                    <a:lumMod val="50000"/>
                  </a:schemeClr>
                </a:solidFill>
              </a:rPr>
              <a:t>шәһәренә</a:t>
            </a:r>
            <a:r>
              <a:rPr lang="ru-RU" sz="1400" b="1" dirty="0">
                <a:solidFill>
                  <a:schemeClr val="accent1">
                    <a:lumMod val="50000"/>
                  </a:schemeClr>
                </a:solidFill>
              </a:rPr>
              <a:t> </a:t>
            </a:r>
            <a:r>
              <a:rPr lang="ru-RU" sz="1400" b="1" dirty="0" err="1">
                <a:solidFill>
                  <a:schemeClr val="accent1">
                    <a:lumMod val="50000"/>
                  </a:schemeClr>
                </a:solidFill>
              </a:rPr>
              <a:t>кадәр</a:t>
            </a:r>
            <a:r>
              <a:rPr lang="ru-RU" sz="1400" b="1" dirty="0">
                <a:solidFill>
                  <a:schemeClr val="accent1">
                    <a:lumMod val="50000"/>
                  </a:schemeClr>
                </a:solidFill>
              </a:rPr>
              <a:t> </a:t>
            </a:r>
            <a:r>
              <a:rPr lang="ru-RU" sz="1400" b="1" dirty="0" err="1">
                <a:solidFill>
                  <a:schemeClr val="accent1">
                    <a:lumMod val="50000"/>
                  </a:schemeClr>
                </a:solidFill>
              </a:rPr>
              <a:t>барып</a:t>
            </a:r>
            <a:r>
              <a:rPr lang="ru-RU" sz="1400" b="1" dirty="0">
                <a:solidFill>
                  <a:schemeClr val="accent1">
                    <a:lumMod val="50000"/>
                  </a:schemeClr>
                </a:solidFill>
              </a:rPr>
              <a:t> </a:t>
            </a:r>
            <a:r>
              <a:rPr lang="ru-RU" sz="1400" b="1" dirty="0" err="1">
                <a:solidFill>
                  <a:schemeClr val="accent1">
                    <a:lumMod val="50000"/>
                  </a:schemeClr>
                </a:solidFill>
              </a:rPr>
              <a:t>җитәләр</a:t>
            </a:r>
            <a:r>
              <a:rPr lang="ru-RU" sz="1400" b="1" dirty="0">
                <a:solidFill>
                  <a:schemeClr val="accent1">
                    <a:lumMod val="50000"/>
                  </a:schemeClr>
                </a:solidFill>
              </a:rPr>
              <a:t>. Бабам, </a:t>
            </a:r>
            <a:r>
              <a:rPr lang="ru-RU" sz="1400" b="1" dirty="0" err="1">
                <a:solidFill>
                  <a:schemeClr val="accent1">
                    <a:lumMod val="50000"/>
                  </a:schemeClr>
                </a:solidFill>
              </a:rPr>
              <a:t>күкрәгенә</a:t>
            </a:r>
            <a:r>
              <a:rPr lang="ru-RU" sz="1400" b="1" dirty="0">
                <a:solidFill>
                  <a:schemeClr val="accent1">
                    <a:lumMod val="50000"/>
                  </a:schemeClr>
                </a:solidFill>
              </a:rPr>
              <a:t> </a:t>
            </a:r>
            <a:r>
              <a:rPr lang="ru-RU" sz="1400" b="1" dirty="0" err="1">
                <a:solidFill>
                  <a:schemeClr val="accent1">
                    <a:lumMod val="50000"/>
                  </a:schemeClr>
                </a:solidFill>
              </a:rPr>
              <a:t>медальләр</a:t>
            </a:r>
            <a:r>
              <a:rPr lang="ru-RU" sz="1400" b="1" dirty="0">
                <a:solidFill>
                  <a:schemeClr val="accent1">
                    <a:lumMod val="50000"/>
                  </a:schemeClr>
                </a:solidFill>
              </a:rPr>
              <a:t> </a:t>
            </a:r>
            <a:r>
              <a:rPr lang="ru-RU" sz="1400" b="1" dirty="0" err="1">
                <a:solidFill>
                  <a:schemeClr val="accent1">
                    <a:lumMod val="50000"/>
                  </a:schemeClr>
                </a:solidFill>
              </a:rPr>
              <a:t>тагып</a:t>
            </a:r>
            <a:r>
              <a:rPr lang="ru-RU" sz="1400" b="1" dirty="0">
                <a:solidFill>
                  <a:schemeClr val="accent1">
                    <a:lumMod val="50000"/>
                  </a:schemeClr>
                </a:solidFill>
              </a:rPr>
              <a:t>, </a:t>
            </a:r>
            <a:r>
              <a:rPr lang="ru-RU" sz="1400" b="1" dirty="0" err="1">
                <a:solidFill>
                  <a:schemeClr val="accent1">
                    <a:lumMod val="50000"/>
                  </a:schemeClr>
                </a:solidFill>
              </a:rPr>
              <a:t>арып</a:t>
            </a:r>
            <a:r>
              <a:rPr lang="ru-RU" sz="1400" b="1" dirty="0">
                <a:solidFill>
                  <a:schemeClr val="accent1">
                    <a:lumMod val="50000"/>
                  </a:schemeClr>
                </a:solidFill>
              </a:rPr>
              <a:t> – </a:t>
            </a:r>
            <a:r>
              <a:rPr lang="ru-RU" sz="1400" b="1" dirty="0" err="1">
                <a:solidFill>
                  <a:schemeClr val="accent1">
                    <a:lumMod val="50000"/>
                  </a:schemeClr>
                </a:solidFill>
              </a:rPr>
              <a:t>талып</a:t>
            </a:r>
            <a:r>
              <a:rPr lang="ru-RU" sz="1400" b="1" dirty="0">
                <a:solidFill>
                  <a:schemeClr val="accent1">
                    <a:lumMod val="50000"/>
                  </a:schemeClr>
                </a:solidFill>
              </a:rPr>
              <a:t>, </a:t>
            </a:r>
            <a:r>
              <a:rPr lang="ru-RU" sz="1400" b="1" dirty="0" err="1">
                <a:solidFill>
                  <a:schemeClr val="accent1">
                    <a:lumMod val="50000"/>
                  </a:schemeClr>
                </a:solidFill>
              </a:rPr>
              <a:t>сәламәтлеген</a:t>
            </a:r>
            <a:r>
              <a:rPr lang="ru-RU" sz="1400" b="1" dirty="0">
                <a:solidFill>
                  <a:schemeClr val="accent1">
                    <a:lumMod val="50000"/>
                  </a:schemeClr>
                </a:solidFill>
              </a:rPr>
              <a:t> </a:t>
            </a:r>
            <a:r>
              <a:rPr lang="ru-RU" sz="1400" b="1" dirty="0" err="1">
                <a:solidFill>
                  <a:schemeClr val="accent1">
                    <a:lumMod val="50000"/>
                  </a:schemeClr>
                </a:solidFill>
              </a:rPr>
              <a:t>калдырып</a:t>
            </a:r>
            <a:r>
              <a:rPr lang="ru-RU" sz="1400" b="1" dirty="0">
                <a:solidFill>
                  <a:schemeClr val="accent1">
                    <a:lumMod val="50000"/>
                  </a:schemeClr>
                </a:solidFill>
              </a:rPr>
              <a:t>, </a:t>
            </a:r>
            <a:r>
              <a:rPr lang="ru-RU" sz="1400" b="1" dirty="0" err="1">
                <a:solidFill>
                  <a:schemeClr val="accent1">
                    <a:lumMod val="50000"/>
                  </a:schemeClr>
                </a:solidFill>
              </a:rPr>
              <a:t>шулай</a:t>
            </a:r>
            <a:r>
              <a:rPr lang="ru-RU" sz="1400" b="1" dirty="0">
                <a:solidFill>
                  <a:schemeClr val="accent1">
                    <a:lumMod val="50000"/>
                  </a:schemeClr>
                </a:solidFill>
              </a:rPr>
              <a:t> </a:t>
            </a:r>
            <a:r>
              <a:rPr lang="ru-RU" sz="1400" b="1" dirty="0" err="1">
                <a:solidFill>
                  <a:schemeClr val="accent1">
                    <a:lumMod val="50000"/>
                  </a:schemeClr>
                </a:solidFill>
              </a:rPr>
              <a:t>булса</a:t>
            </a:r>
            <a:r>
              <a:rPr lang="ru-RU" sz="1400" b="1" dirty="0">
                <a:solidFill>
                  <a:schemeClr val="accent1">
                    <a:lumMod val="50000"/>
                  </a:schemeClr>
                </a:solidFill>
              </a:rPr>
              <a:t> да, ЗУР ҖИҢҮ </a:t>
            </a:r>
            <a:r>
              <a:rPr lang="ru-RU" sz="1400" b="1" dirty="0" err="1">
                <a:solidFill>
                  <a:schemeClr val="accent1">
                    <a:lumMod val="50000"/>
                  </a:schemeClr>
                </a:solidFill>
              </a:rPr>
              <a:t>алып</a:t>
            </a:r>
            <a:r>
              <a:rPr lang="ru-RU" sz="1400" b="1" dirty="0">
                <a:solidFill>
                  <a:schemeClr val="accent1">
                    <a:lumMod val="50000"/>
                  </a:schemeClr>
                </a:solidFill>
              </a:rPr>
              <a:t>,  </a:t>
            </a:r>
            <a:r>
              <a:rPr lang="ru-RU" sz="1400" b="1" dirty="0" err="1">
                <a:solidFill>
                  <a:schemeClr val="accent1">
                    <a:lumMod val="50000"/>
                  </a:schemeClr>
                </a:solidFill>
              </a:rPr>
              <a:t>туган</a:t>
            </a:r>
            <a:r>
              <a:rPr lang="ru-RU" sz="1400" b="1" dirty="0">
                <a:solidFill>
                  <a:schemeClr val="accent1">
                    <a:lumMod val="50000"/>
                  </a:schemeClr>
                </a:solidFill>
              </a:rPr>
              <a:t> </a:t>
            </a:r>
            <a:r>
              <a:rPr lang="ru-RU" sz="1400" b="1" dirty="0" err="1">
                <a:solidFill>
                  <a:schemeClr val="accent1">
                    <a:lumMod val="50000"/>
                  </a:schemeClr>
                </a:solidFill>
              </a:rPr>
              <a:t>авылы</a:t>
            </a:r>
            <a:r>
              <a:rPr lang="ru-RU" sz="1400" b="1" dirty="0">
                <a:solidFill>
                  <a:schemeClr val="accent1">
                    <a:lumMod val="50000"/>
                  </a:schemeClr>
                </a:solidFill>
              </a:rPr>
              <a:t> </a:t>
            </a:r>
            <a:r>
              <a:rPr lang="ru-RU" sz="1400" b="1" dirty="0" err="1">
                <a:solidFill>
                  <a:schemeClr val="accent1">
                    <a:lumMod val="50000"/>
                  </a:schemeClr>
                </a:solidFill>
              </a:rPr>
              <a:t>Бөрбашка</a:t>
            </a:r>
            <a:r>
              <a:rPr lang="ru-RU" sz="1400" b="1" dirty="0">
                <a:solidFill>
                  <a:schemeClr val="accent1">
                    <a:lumMod val="50000"/>
                  </a:schemeClr>
                </a:solidFill>
              </a:rPr>
              <a:t> </a:t>
            </a:r>
            <a:r>
              <a:rPr lang="ru-RU" sz="1400" b="1" dirty="0" err="1">
                <a:solidFill>
                  <a:schemeClr val="accent1">
                    <a:lumMod val="50000"/>
                  </a:schemeClr>
                </a:solidFill>
              </a:rPr>
              <a:t>сугыш</a:t>
            </a:r>
            <a:r>
              <a:rPr lang="ru-RU" sz="1400" b="1" dirty="0">
                <a:solidFill>
                  <a:schemeClr val="accent1">
                    <a:lumMod val="50000"/>
                  </a:schemeClr>
                </a:solidFill>
              </a:rPr>
              <a:t> </a:t>
            </a:r>
            <a:r>
              <a:rPr lang="ru-RU" sz="1400" b="1" dirty="0" err="1">
                <a:solidFill>
                  <a:schemeClr val="accent1">
                    <a:lumMod val="50000"/>
                  </a:schemeClr>
                </a:solidFill>
              </a:rPr>
              <a:t>беткәннән</a:t>
            </a:r>
            <a:r>
              <a:rPr lang="ru-RU" sz="1400" b="1" dirty="0">
                <a:solidFill>
                  <a:schemeClr val="accent1">
                    <a:lumMod val="50000"/>
                  </a:schemeClr>
                </a:solidFill>
              </a:rPr>
              <a:t> </a:t>
            </a:r>
            <a:r>
              <a:rPr lang="ru-RU" sz="1400" b="1" dirty="0" err="1">
                <a:solidFill>
                  <a:schemeClr val="accent1">
                    <a:lumMod val="50000"/>
                  </a:schemeClr>
                </a:solidFill>
              </a:rPr>
              <a:t>соң</a:t>
            </a:r>
            <a:r>
              <a:rPr lang="ru-RU" sz="1400" b="1" dirty="0">
                <a:solidFill>
                  <a:schemeClr val="accent1">
                    <a:lumMod val="50000"/>
                  </a:schemeClr>
                </a:solidFill>
              </a:rPr>
              <a:t> </a:t>
            </a:r>
            <a:r>
              <a:rPr lang="ru-RU" sz="1400" b="1" dirty="0" err="1">
                <a:solidFill>
                  <a:schemeClr val="accent1">
                    <a:lumMod val="50000"/>
                  </a:schemeClr>
                </a:solidFill>
              </a:rPr>
              <a:t>ярты</a:t>
            </a:r>
            <a:r>
              <a:rPr lang="ru-RU" sz="1400" b="1" dirty="0">
                <a:solidFill>
                  <a:schemeClr val="accent1">
                    <a:lumMod val="50000"/>
                  </a:schemeClr>
                </a:solidFill>
              </a:rPr>
              <a:t> ел </a:t>
            </a:r>
            <a:r>
              <a:rPr lang="ru-RU" sz="1400" b="1" dirty="0" err="1">
                <a:solidFill>
                  <a:schemeClr val="accent1">
                    <a:lumMod val="50000"/>
                  </a:schemeClr>
                </a:solidFill>
              </a:rPr>
              <a:t>үткәч</a:t>
            </a:r>
            <a:r>
              <a:rPr lang="ru-RU" sz="1400" b="1" dirty="0">
                <a:solidFill>
                  <a:schemeClr val="accent1">
                    <a:lumMod val="50000"/>
                  </a:schemeClr>
                </a:solidFill>
              </a:rPr>
              <a:t> </a:t>
            </a:r>
            <a:r>
              <a:rPr lang="ru-RU" sz="1400" b="1" dirty="0" err="1">
                <a:solidFill>
                  <a:schemeClr val="accent1">
                    <a:lumMod val="50000"/>
                  </a:schemeClr>
                </a:solidFill>
              </a:rPr>
              <a:t>кенә</a:t>
            </a:r>
            <a:r>
              <a:rPr lang="ru-RU" sz="1400" b="1" dirty="0">
                <a:solidFill>
                  <a:schemeClr val="accent1">
                    <a:lumMod val="50000"/>
                  </a:schemeClr>
                </a:solidFill>
              </a:rPr>
              <a:t> </a:t>
            </a:r>
            <a:r>
              <a:rPr lang="ru-RU" sz="1400" b="1" dirty="0" err="1">
                <a:solidFill>
                  <a:schemeClr val="accent1">
                    <a:lumMod val="50000"/>
                  </a:schemeClr>
                </a:solidFill>
              </a:rPr>
              <a:t>кайта</a:t>
            </a:r>
            <a:r>
              <a:rPr lang="ru-RU" sz="1400" b="1" dirty="0">
                <a:solidFill>
                  <a:schemeClr val="accent1">
                    <a:lumMod val="50000"/>
                  </a:schemeClr>
                </a:solidFill>
              </a:rPr>
              <a:t>. </a:t>
            </a:r>
            <a:r>
              <a:rPr lang="ru-RU" sz="1400" b="1" dirty="0" err="1">
                <a:solidFill>
                  <a:schemeClr val="accent1">
                    <a:lumMod val="50000"/>
                  </a:schemeClr>
                </a:solidFill>
              </a:rPr>
              <a:t>Ул</a:t>
            </a:r>
            <a:r>
              <a:rPr lang="ru-RU" sz="1400" b="1" dirty="0">
                <a:solidFill>
                  <a:schemeClr val="accent1">
                    <a:lumMod val="50000"/>
                  </a:schemeClr>
                </a:solidFill>
              </a:rPr>
              <a:t> 1945 </a:t>
            </a:r>
            <a:r>
              <a:rPr lang="ru-RU" sz="1400" b="1" dirty="0" err="1">
                <a:solidFill>
                  <a:schemeClr val="accent1">
                    <a:lumMod val="50000"/>
                  </a:schemeClr>
                </a:solidFill>
              </a:rPr>
              <a:t>елның</a:t>
            </a:r>
            <a:r>
              <a:rPr lang="ru-RU" sz="1400" b="1" dirty="0">
                <a:solidFill>
                  <a:schemeClr val="accent1">
                    <a:lumMod val="50000"/>
                  </a:schemeClr>
                </a:solidFill>
              </a:rPr>
              <a:t> ноябрь </a:t>
            </a:r>
            <a:r>
              <a:rPr lang="ru-RU" sz="1400" b="1" dirty="0" err="1">
                <a:solidFill>
                  <a:schemeClr val="accent1">
                    <a:lumMod val="50000"/>
                  </a:schemeClr>
                </a:solidFill>
              </a:rPr>
              <a:t>ае</a:t>
            </a:r>
            <a:r>
              <a:rPr lang="ru-RU" sz="1400" b="1" dirty="0">
                <a:solidFill>
                  <a:schemeClr val="accent1">
                    <a:lumMod val="50000"/>
                  </a:schemeClr>
                </a:solidFill>
              </a:rPr>
              <a:t> </a:t>
            </a:r>
            <a:r>
              <a:rPr lang="ru-RU" sz="1400" b="1" dirty="0" err="1">
                <a:solidFill>
                  <a:schemeClr val="accent1">
                    <a:lumMod val="50000"/>
                  </a:schemeClr>
                </a:solidFill>
              </a:rPr>
              <a:t>була</a:t>
            </a:r>
            <a:r>
              <a:rPr lang="ru-RU" sz="1400" b="1" dirty="0">
                <a:solidFill>
                  <a:schemeClr val="accent1">
                    <a:lumMod val="50000"/>
                  </a:schemeClr>
                </a:solidFill>
              </a:rPr>
              <a:t>.  </a:t>
            </a:r>
            <a:r>
              <a:rPr lang="ru-RU" sz="1400" b="1" dirty="0" err="1">
                <a:solidFill>
                  <a:schemeClr val="accent1">
                    <a:lumMod val="50000"/>
                  </a:schemeClr>
                </a:solidFill>
              </a:rPr>
              <a:t>Үзе</a:t>
            </a:r>
            <a:r>
              <a:rPr lang="ru-RU" sz="1400" b="1" dirty="0">
                <a:solidFill>
                  <a:schemeClr val="accent1">
                    <a:lumMod val="50000"/>
                  </a:schemeClr>
                </a:solidFill>
              </a:rPr>
              <a:t> </a:t>
            </a:r>
            <a:r>
              <a:rPr lang="ru-RU" sz="1400" b="1" dirty="0" err="1">
                <a:solidFill>
                  <a:schemeClr val="accent1">
                    <a:lumMod val="50000"/>
                  </a:schemeClr>
                </a:solidFill>
              </a:rPr>
              <a:t>исән</a:t>
            </a:r>
            <a:r>
              <a:rPr lang="ru-RU" sz="1400" b="1" dirty="0">
                <a:solidFill>
                  <a:schemeClr val="accent1">
                    <a:lumMod val="50000"/>
                  </a:schemeClr>
                </a:solidFill>
              </a:rPr>
              <a:t> - </a:t>
            </a:r>
            <a:r>
              <a:rPr lang="ru-RU" sz="1400" b="1" dirty="0" err="1">
                <a:solidFill>
                  <a:schemeClr val="accent1">
                    <a:lumMod val="50000"/>
                  </a:schemeClr>
                </a:solidFill>
              </a:rPr>
              <a:t>сау</a:t>
            </a:r>
            <a:r>
              <a:rPr lang="ru-RU" sz="1400" b="1" dirty="0">
                <a:solidFill>
                  <a:schemeClr val="accent1">
                    <a:lumMod val="50000"/>
                  </a:schemeClr>
                </a:solidFill>
              </a:rPr>
              <a:t> </a:t>
            </a:r>
            <a:r>
              <a:rPr lang="ru-RU" sz="1400" b="1" dirty="0" err="1">
                <a:solidFill>
                  <a:schemeClr val="accent1">
                    <a:lumMod val="50000"/>
                  </a:schemeClr>
                </a:solidFill>
              </a:rPr>
              <a:t>кайтса</a:t>
            </a:r>
            <a:r>
              <a:rPr lang="ru-RU" sz="1400" b="1" dirty="0">
                <a:solidFill>
                  <a:schemeClr val="accent1">
                    <a:lumMod val="50000"/>
                  </a:schemeClr>
                </a:solidFill>
              </a:rPr>
              <a:t> да, </a:t>
            </a:r>
            <a:r>
              <a:rPr lang="ru-RU" sz="1400" b="1" dirty="0" err="1">
                <a:solidFill>
                  <a:schemeClr val="accent1">
                    <a:lumMod val="50000"/>
                  </a:schemeClr>
                </a:solidFill>
              </a:rPr>
              <a:t>йөрәгенә</a:t>
            </a:r>
            <a:r>
              <a:rPr lang="ru-RU" sz="1400" b="1" dirty="0">
                <a:solidFill>
                  <a:schemeClr val="accent1">
                    <a:lumMod val="50000"/>
                  </a:schemeClr>
                </a:solidFill>
              </a:rPr>
              <a:t> яра </a:t>
            </a:r>
            <a:r>
              <a:rPr lang="ru-RU" sz="1400" b="1" dirty="0" err="1">
                <a:solidFill>
                  <a:schemeClr val="accent1">
                    <a:lumMod val="50000"/>
                  </a:schemeClr>
                </a:solidFill>
              </a:rPr>
              <a:t>салып</a:t>
            </a:r>
            <a:r>
              <a:rPr lang="ru-RU" sz="1400" b="1" dirty="0">
                <a:solidFill>
                  <a:schemeClr val="accent1">
                    <a:lumMod val="50000"/>
                  </a:schemeClr>
                </a:solidFill>
              </a:rPr>
              <a:t>, </a:t>
            </a:r>
            <a:r>
              <a:rPr lang="ru-RU" sz="1400" b="1" dirty="0" err="1">
                <a:solidFill>
                  <a:schemeClr val="accent1">
                    <a:lumMod val="50000"/>
                  </a:schemeClr>
                </a:solidFill>
              </a:rPr>
              <a:t>бабамның</a:t>
            </a:r>
            <a:r>
              <a:rPr lang="ru-RU" sz="1400" b="1" dirty="0">
                <a:solidFill>
                  <a:schemeClr val="accent1">
                    <a:lumMod val="50000"/>
                  </a:schemeClr>
                </a:solidFill>
              </a:rPr>
              <a:t> </a:t>
            </a:r>
            <a:r>
              <a:rPr lang="ru-RU" sz="1400" b="1" dirty="0" err="1">
                <a:solidFill>
                  <a:schemeClr val="accent1">
                    <a:lumMod val="50000"/>
                  </a:schemeClr>
                </a:solidFill>
              </a:rPr>
              <a:t>сугышта</a:t>
            </a:r>
            <a:r>
              <a:rPr lang="ru-RU" sz="1400" b="1" dirty="0">
                <a:solidFill>
                  <a:schemeClr val="accent1">
                    <a:lumMod val="50000"/>
                  </a:schemeClr>
                </a:solidFill>
              </a:rPr>
              <a:t> </a:t>
            </a:r>
            <a:r>
              <a:rPr lang="ru-RU" sz="1400" b="1" dirty="0" err="1">
                <a:solidFill>
                  <a:schemeClr val="accent1">
                    <a:lumMod val="50000"/>
                  </a:schemeClr>
                </a:solidFill>
              </a:rPr>
              <a:t>өч</a:t>
            </a:r>
            <a:r>
              <a:rPr lang="ru-RU" sz="1400" b="1" dirty="0">
                <a:solidFill>
                  <a:schemeClr val="accent1">
                    <a:lumMod val="50000"/>
                  </a:schemeClr>
                </a:solidFill>
              </a:rPr>
              <a:t> </a:t>
            </a:r>
            <a:r>
              <a:rPr lang="ru-RU" sz="1400" b="1" dirty="0" err="1">
                <a:solidFill>
                  <a:schemeClr val="accent1">
                    <a:lumMod val="50000"/>
                  </a:schemeClr>
                </a:solidFill>
              </a:rPr>
              <a:t>энесе</a:t>
            </a:r>
            <a:r>
              <a:rPr lang="ru-RU" sz="1400" b="1" dirty="0">
                <a:solidFill>
                  <a:schemeClr val="accent1">
                    <a:lumMod val="50000"/>
                  </a:schemeClr>
                </a:solidFill>
              </a:rPr>
              <a:t> </a:t>
            </a:r>
            <a:r>
              <a:rPr lang="ru-RU" sz="1400" b="1" dirty="0" err="1">
                <a:solidFill>
                  <a:schemeClr val="accent1">
                    <a:lumMod val="50000"/>
                  </a:schemeClr>
                </a:solidFill>
              </a:rPr>
              <a:t>үлеп</a:t>
            </a:r>
            <a:r>
              <a:rPr lang="ru-RU" sz="1400" b="1" dirty="0">
                <a:solidFill>
                  <a:schemeClr val="accent1">
                    <a:lumMod val="50000"/>
                  </a:schemeClr>
                </a:solidFill>
              </a:rPr>
              <a:t> кала ,  ә </a:t>
            </a:r>
            <a:r>
              <a:rPr lang="ru-RU" sz="1400" b="1" dirty="0" err="1">
                <a:solidFill>
                  <a:schemeClr val="accent1">
                    <a:lumMod val="50000"/>
                  </a:schemeClr>
                </a:solidFill>
              </a:rPr>
              <a:t>бер</a:t>
            </a:r>
            <a:r>
              <a:rPr lang="ru-RU" sz="1400" b="1" dirty="0">
                <a:solidFill>
                  <a:schemeClr val="accent1">
                    <a:lumMod val="50000"/>
                  </a:schemeClr>
                </a:solidFill>
              </a:rPr>
              <a:t> </a:t>
            </a:r>
            <a:r>
              <a:rPr lang="ru-RU" sz="1400" b="1" dirty="0" err="1">
                <a:solidFill>
                  <a:schemeClr val="accent1">
                    <a:lumMod val="50000"/>
                  </a:schemeClr>
                </a:solidFill>
              </a:rPr>
              <a:t>энесе</a:t>
            </a:r>
            <a:r>
              <a:rPr lang="ru-RU" sz="1400" b="1" dirty="0">
                <a:solidFill>
                  <a:schemeClr val="accent1">
                    <a:lumMod val="50000"/>
                  </a:schemeClr>
                </a:solidFill>
              </a:rPr>
              <a:t> </a:t>
            </a:r>
            <a:r>
              <a:rPr lang="ru-RU" sz="1400" b="1" dirty="0" err="1">
                <a:solidFill>
                  <a:schemeClr val="accent1">
                    <a:lumMod val="50000"/>
                  </a:schemeClr>
                </a:solidFill>
              </a:rPr>
              <a:t>гарипләнеп</a:t>
            </a:r>
            <a:r>
              <a:rPr lang="ru-RU" sz="1400" b="1" dirty="0">
                <a:solidFill>
                  <a:schemeClr val="accent1">
                    <a:lumMod val="50000"/>
                  </a:schemeClr>
                </a:solidFill>
              </a:rPr>
              <a:t>, </a:t>
            </a:r>
            <a:r>
              <a:rPr lang="ru-RU" sz="1400" b="1" dirty="0" err="1">
                <a:solidFill>
                  <a:schemeClr val="accent1">
                    <a:lumMod val="50000"/>
                  </a:schemeClr>
                </a:solidFill>
              </a:rPr>
              <a:t>бер</a:t>
            </a:r>
            <a:r>
              <a:rPr lang="ru-RU" sz="1400" b="1" dirty="0">
                <a:solidFill>
                  <a:schemeClr val="accent1">
                    <a:lumMod val="50000"/>
                  </a:schemeClr>
                </a:solidFill>
              </a:rPr>
              <a:t> </a:t>
            </a:r>
            <a:r>
              <a:rPr lang="ru-RU" sz="1400" b="1" dirty="0" err="1">
                <a:solidFill>
                  <a:schemeClr val="accent1">
                    <a:lumMod val="50000"/>
                  </a:schemeClr>
                </a:solidFill>
              </a:rPr>
              <a:t>аяксыз</a:t>
            </a:r>
            <a:r>
              <a:rPr lang="ru-RU" sz="1400" b="1" dirty="0">
                <a:solidFill>
                  <a:schemeClr val="accent1">
                    <a:lumMod val="50000"/>
                  </a:schemeClr>
                </a:solidFill>
              </a:rPr>
              <a:t>  </a:t>
            </a:r>
            <a:r>
              <a:rPr lang="ru-RU" sz="1400" b="1" dirty="0" err="1">
                <a:solidFill>
                  <a:schemeClr val="accent1">
                    <a:lumMod val="50000"/>
                  </a:schemeClr>
                </a:solidFill>
              </a:rPr>
              <a:t>кайта</a:t>
            </a:r>
            <a:r>
              <a:rPr lang="ru-RU" sz="1400" b="1" dirty="0">
                <a:solidFill>
                  <a:schemeClr val="accent1">
                    <a:lumMod val="50000"/>
                  </a:schemeClr>
                </a:solidFill>
              </a:rPr>
              <a:t>. </a:t>
            </a:r>
            <a:r>
              <a:rPr lang="ru-RU" sz="1400" b="1" dirty="0" err="1">
                <a:solidFill>
                  <a:schemeClr val="accent1">
                    <a:lumMod val="50000"/>
                  </a:schemeClr>
                </a:solidFill>
              </a:rPr>
              <a:t>Менә</a:t>
            </a:r>
            <a:r>
              <a:rPr lang="ru-RU" sz="1400" b="1" dirty="0">
                <a:solidFill>
                  <a:schemeClr val="accent1">
                    <a:lumMod val="50000"/>
                  </a:schemeClr>
                </a:solidFill>
              </a:rPr>
              <a:t> </a:t>
            </a:r>
            <a:r>
              <a:rPr lang="ru-RU" sz="1400" b="1" dirty="0" err="1">
                <a:solidFill>
                  <a:schemeClr val="accent1">
                    <a:lumMod val="50000"/>
                  </a:schemeClr>
                </a:solidFill>
              </a:rPr>
              <a:t>шундый</a:t>
            </a:r>
            <a:r>
              <a:rPr lang="ru-RU" sz="1400" b="1" dirty="0">
                <a:solidFill>
                  <a:schemeClr val="accent1">
                    <a:lumMod val="50000"/>
                  </a:schemeClr>
                </a:solidFill>
              </a:rPr>
              <a:t> </a:t>
            </a:r>
            <a:r>
              <a:rPr lang="ru-RU" sz="1400" b="1" dirty="0" err="1">
                <a:solidFill>
                  <a:schemeClr val="accent1">
                    <a:lumMod val="50000"/>
                  </a:schemeClr>
                </a:solidFill>
              </a:rPr>
              <a:t>авырлыкларны</a:t>
            </a:r>
            <a:r>
              <a:rPr lang="ru-RU" sz="1400" b="1" dirty="0">
                <a:solidFill>
                  <a:schemeClr val="accent1">
                    <a:lumMod val="50000"/>
                  </a:schemeClr>
                </a:solidFill>
              </a:rPr>
              <a:t> </a:t>
            </a:r>
            <a:r>
              <a:rPr lang="ru-RU" sz="1400" b="1" dirty="0" err="1">
                <a:solidFill>
                  <a:schemeClr val="accent1">
                    <a:lumMod val="50000"/>
                  </a:schemeClr>
                </a:solidFill>
              </a:rPr>
              <a:t>җиңеп</a:t>
            </a:r>
            <a:r>
              <a:rPr lang="ru-RU" sz="1400" b="1" dirty="0">
                <a:solidFill>
                  <a:schemeClr val="accent1">
                    <a:lumMod val="50000"/>
                  </a:schemeClr>
                </a:solidFill>
              </a:rPr>
              <a:t> </a:t>
            </a:r>
            <a:r>
              <a:rPr lang="ru-RU" sz="1400" b="1" dirty="0" err="1">
                <a:solidFill>
                  <a:schemeClr val="accent1">
                    <a:lumMod val="50000"/>
                  </a:schemeClr>
                </a:solidFill>
              </a:rPr>
              <a:t>яшәгән</a:t>
            </a:r>
            <a:r>
              <a:rPr lang="ru-RU" sz="1400" b="1" dirty="0">
                <a:solidFill>
                  <a:schemeClr val="accent1">
                    <a:lumMod val="50000"/>
                  </a:schemeClr>
                </a:solidFill>
              </a:rPr>
              <a:t>, </a:t>
            </a:r>
            <a:r>
              <a:rPr lang="ru-RU" sz="1400" b="1" dirty="0" err="1">
                <a:solidFill>
                  <a:schemeClr val="accent1">
                    <a:lumMod val="50000"/>
                  </a:schemeClr>
                </a:solidFill>
              </a:rPr>
              <a:t>әбиемнең</a:t>
            </a:r>
            <a:r>
              <a:rPr lang="ru-RU" sz="1400" b="1" dirty="0">
                <a:solidFill>
                  <a:schemeClr val="accent1">
                    <a:lumMod val="50000"/>
                  </a:schemeClr>
                </a:solidFill>
              </a:rPr>
              <a:t> </a:t>
            </a:r>
            <a:r>
              <a:rPr lang="ru-RU" sz="1400" b="1" dirty="0" err="1">
                <a:solidFill>
                  <a:schemeClr val="accent1">
                    <a:lumMod val="50000"/>
                  </a:schemeClr>
                </a:solidFill>
              </a:rPr>
              <a:t>әтисе</a:t>
            </a:r>
            <a:r>
              <a:rPr lang="ru-RU" sz="1400" b="1" dirty="0">
                <a:solidFill>
                  <a:schemeClr val="accent1">
                    <a:lumMod val="50000"/>
                  </a:schemeClr>
                </a:solidFill>
              </a:rPr>
              <a:t>  </a:t>
            </a:r>
            <a:r>
              <a:rPr lang="ru-RU" sz="1400" b="1" dirty="0" err="1">
                <a:solidFill>
                  <a:schemeClr val="accent1">
                    <a:lumMod val="50000"/>
                  </a:schemeClr>
                </a:solidFill>
              </a:rPr>
              <a:t>олы</a:t>
            </a:r>
            <a:r>
              <a:rPr lang="ru-RU" sz="1400" b="1" dirty="0">
                <a:solidFill>
                  <a:schemeClr val="accent1">
                    <a:lumMod val="50000"/>
                  </a:schemeClr>
                </a:solidFill>
              </a:rPr>
              <a:t> бабам, </a:t>
            </a:r>
            <a:r>
              <a:rPr lang="ru-RU" sz="1400" b="1" dirty="0" err="1">
                <a:solidFill>
                  <a:schemeClr val="accent1">
                    <a:lumMod val="50000"/>
                  </a:schemeClr>
                </a:solidFill>
              </a:rPr>
              <a:t>яңадан</a:t>
            </a:r>
            <a:r>
              <a:rPr lang="ru-RU" sz="1400" b="1" dirty="0">
                <a:solidFill>
                  <a:schemeClr val="accent1">
                    <a:lumMod val="50000"/>
                  </a:schemeClr>
                </a:solidFill>
              </a:rPr>
              <a:t> </a:t>
            </a:r>
            <a:r>
              <a:rPr lang="ru-RU" sz="1400" b="1" dirty="0" err="1">
                <a:solidFill>
                  <a:schemeClr val="accent1">
                    <a:lumMod val="50000"/>
                  </a:schemeClr>
                </a:solidFill>
              </a:rPr>
              <a:t>туган</a:t>
            </a:r>
            <a:r>
              <a:rPr lang="ru-RU" sz="1400" b="1" dirty="0">
                <a:solidFill>
                  <a:schemeClr val="accent1">
                    <a:lumMod val="50000"/>
                  </a:schemeClr>
                </a:solidFill>
              </a:rPr>
              <a:t> </a:t>
            </a:r>
            <a:r>
              <a:rPr lang="ru-RU" sz="1400" b="1" dirty="0" err="1">
                <a:solidFill>
                  <a:schemeClr val="accent1">
                    <a:lumMod val="50000"/>
                  </a:schemeClr>
                </a:solidFill>
              </a:rPr>
              <a:t>авылында</a:t>
            </a:r>
            <a:r>
              <a:rPr lang="ru-RU" sz="1400" b="1" dirty="0">
                <a:solidFill>
                  <a:schemeClr val="accent1">
                    <a:lumMod val="50000"/>
                  </a:schemeClr>
                </a:solidFill>
              </a:rPr>
              <a:t> </a:t>
            </a:r>
            <a:r>
              <a:rPr lang="ru-RU" sz="1400" b="1" dirty="0" err="1">
                <a:solidFill>
                  <a:schemeClr val="accent1">
                    <a:lumMod val="50000"/>
                  </a:schemeClr>
                </a:solidFill>
              </a:rPr>
              <a:t>кырчылык</a:t>
            </a:r>
            <a:r>
              <a:rPr lang="ru-RU" sz="1400" b="1" dirty="0">
                <a:solidFill>
                  <a:schemeClr val="accent1">
                    <a:lumMod val="50000"/>
                  </a:schemeClr>
                </a:solidFill>
              </a:rPr>
              <a:t> бригадиры, </a:t>
            </a:r>
            <a:r>
              <a:rPr lang="ru-RU" sz="1400" b="1" dirty="0" err="1">
                <a:solidFill>
                  <a:schemeClr val="accent1">
                    <a:lumMod val="50000"/>
                  </a:schemeClr>
                </a:solidFill>
              </a:rPr>
              <a:t>төзелеш</a:t>
            </a:r>
            <a:r>
              <a:rPr lang="ru-RU" sz="1400" b="1" dirty="0">
                <a:solidFill>
                  <a:schemeClr val="accent1">
                    <a:lumMod val="50000"/>
                  </a:schemeClr>
                </a:solidFill>
              </a:rPr>
              <a:t> бригадиры </a:t>
            </a:r>
            <a:r>
              <a:rPr lang="ru-RU" sz="1400" b="1" dirty="0" err="1">
                <a:solidFill>
                  <a:schemeClr val="accent1">
                    <a:lumMod val="50000"/>
                  </a:schemeClr>
                </a:solidFill>
              </a:rPr>
              <a:t>булып</a:t>
            </a:r>
            <a:r>
              <a:rPr lang="ru-RU" sz="1400" b="1" dirty="0">
                <a:solidFill>
                  <a:schemeClr val="accent1">
                    <a:lumMod val="50000"/>
                  </a:schemeClr>
                </a:solidFill>
              </a:rPr>
              <a:t> </a:t>
            </a:r>
            <a:r>
              <a:rPr lang="ru-RU" sz="1400" b="1" dirty="0" err="1">
                <a:solidFill>
                  <a:schemeClr val="accent1">
                    <a:lumMod val="50000"/>
                  </a:schemeClr>
                </a:solidFill>
              </a:rPr>
              <a:t>эшли</a:t>
            </a:r>
            <a:r>
              <a:rPr lang="ru-RU" sz="1400" b="1" dirty="0">
                <a:solidFill>
                  <a:schemeClr val="accent1">
                    <a:lumMod val="50000"/>
                  </a:schemeClr>
                </a:solidFill>
              </a:rPr>
              <a:t> </a:t>
            </a:r>
            <a:r>
              <a:rPr lang="ru-RU" sz="1400" b="1" dirty="0" err="1">
                <a:solidFill>
                  <a:schemeClr val="accent1">
                    <a:lumMod val="50000"/>
                  </a:schemeClr>
                </a:solidFill>
              </a:rPr>
              <a:t>башлый</a:t>
            </a:r>
            <a:r>
              <a:rPr lang="ru-RU" sz="1400" b="1" dirty="0">
                <a:solidFill>
                  <a:schemeClr val="accent1">
                    <a:lumMod val="50000"/>
                  </a:schemeClr>
                </a:solidFill>
              </a:rPr>
              <a:t>. </a:t>
            </a:r>
            <a:r>
              <a:rPr lang="ru-RU" sz="1400" b="1" dirty="0" err="1">
                <a:solidFill>
                  <a:schemeClr val="accent1">
                    <a:lumMod val="50000"/>
                  </a:schemeClr>
                </a:solidFill>
              </a:rPr>
              <a:t>Әнә</a:t>
            </a:r>
            <a:r>
              <a:rPr lang="ru-RU" sz="1400" b="1" dirty="0">
                <a:solidFill>
                  <a:schemeClr val="accent1">
                    <a:lumMod val="50000"/>
                  </a:schemeClr>
                </a:solidFill>
              </a:rPr>
              <a:t> </a:t>
            </a:r>
            <a:r>
              <a:rPr lang="ru-RU" sz="1400" b="1" dirty="0" err="1">
                <a:solidFill>
                  <a:schemeClr val="accent1">
                    <a:lumMod val="50000"/>
                  </a:schemeClr>
                </a:solidFill>
              </a:rPr>
              <a:t>шулай</a:t>
            </a:r>
            <a:r>
              <a:rPr lang="ru-RU" sz="1400" b="1" dirty="0">
                <a:solidFill>
                  <a:schemeClr val="accent1">
                    <a:lumMod val="50000"/>
                  </a:schemeClr>
                </a:solidFill>
              </a:rPr>
              <a:t> </a:t>
            </a:r>
            <a:r>
              <a:rPr lang="ru-RU" sz="1400" b="1" dirty="0" err="1">
                <a:solidFill>
                  <a:schemeClr val="accent1">
                    <a:lumMod val="50000"/>
                  </a:schemeClr>
                </a:solidFill>
              </a:rPr>
              <a:t>гомере</a:t>
            </a:r>
            <a:r>
              <a:rPr lang="ru-RU" sz="1400" b="1" dirty="0">
                <a:solidFill>
                  <a:schemeClr val="accent1">
                    <a:lumMod val="50000"/>
                  </a:schemeClr>
                </a:solidFill>
              </a:rPr>
              <a:t> буе </a:t>
            </a:r>
            <a:r>
              <a:rPr lang="ru-RU" sz="1400" b="1" dirty="0" err="1">
                <a:solidFill>
                  <a:schemeClr val="accent1">
                    <a:lumMod val="50000"/>
                  </a:schemeClr>
                </a:solidFill>
              </a:rPr>
              <a:t>колхозда</a:t>
            </a:r>
            <a:r>
              <a:rPr lang="ru-RU" sz="1400" b="1" dirty="0">
                <a:solidFill>
                  <a:schemeClr val="accent1">
                    <a:lumMod val="50000"/>
                  </a:schemeClr>
                </a:solidFill>
              </a:rPr>
              <a:t> </a:t>
            </a:r>
            <a:r>
              <a:rPr lang="ru-RU" sz="1400" b="1" dirty="0" err="1">
                <a:solidFill>
                  <a:schemeClr val="accent1">
                    <a:lumMod val="50000"/>
                  </a:schemeClr>
                </a:solidFill>
              </a:rPr>
              <a:t>эшләп</a:t>
            </a:r>
            <a:r>
              <a:rPr lang="ru-RU" sz="1400" b="1" dirty="0">
                <a:solidFill>
                  <a:schemeClr val="accent1">
                    <a:lumMod val="50000"/>
                  </a:schemeClr>
                </a:solidFill>
              </a:rPr>
              <a:t>, </a:t>
            </a:r>
            <a:r>
              <a:rPr lang="ru-RU" sz="1400" b="1" dirty="0" err="1">
                <a:solidFill>
                  <a:schemeClr val="accent1">
                    <a:lumMod val="50000"/>
                  </a:schemeClr>
                </a:solidFill>
              </a:rPr>
              <a:t>лаеклы</a:t>
            </a:r>
            <a:r>
              <a:rPr lang="ru-RU" sz="1400" b="1" dirty="0">
                <a:solidFill>
                  <a:schemeClr val="accent1">
                    <a:lumMod val="50000"/>
                  </a:schemeClr>
                </a:solidFill>
              </a:rPr>
              <a:t> </a:t>
            </a:r>
            <a:r>
              <a:rPr lang="ru-RU" sz="1400" b="1" dirty="0" err="1">
                <a:solidFill>
                  <a:schemeClr val="accent1">
                    <a:lumMod val="50000"/>
                  </a:schemeClr>
                </a:solidFill>
              </a:rPr>
              <a:t>ялга</a:t>
            </a:r>
            <a:r>
              <a:rPr lang="ru-RU" sz="1400" b="1" dirty="0">
                <a:solidFill>
                  <a:schemeClr val="accent1">
                    <a:lumMod val="50000"/>
                  </a:schemeClr>
                </a:solidFill>
              </a:rPr>
              <a:t> </a:t>
            </a:r>
            <a:r>
              <a:rPr lang="ru-RU" sz="1400" b="1" dirty="0" err="1">
                <a:solidFill>
                  <a:schemeClr val="accent1">
                    <a:lumMod val="50000"/>
                  </a:schemeClr>
                </a:solidFill>
              </a:rPr>
              <a:t>чыга</a:t>
            </a:r>
            <a:r>
              <a:rPr lang="ru-RU" sz="1400" b="1" dirty="0">
                <a:solidFill>
                  <a:schemeClr val="accent1">
                    <a:lumMod val="50000"/>
                  </a:schemeClr>
                </a:solidFill>
              </a:rPr>
              <a:t>.</a:t>
            </a:r>
          </a:p>
          <a:p>
            <a:r>
              <a:rPr lang="ru-RU" sz="1400" b="1" dirty="0">
                <a:solidFill>
                  <a:schemeClr val="accent1">
                    <a:lumMod val="50000"/>
                  </a:schemeClr>
                </a:solidFill>
              </a:rPr>
              <a:t>      1991 </a:t>
            </a:r>
            <a:r>
              <a:rPr lang="ru-RU" sz="1400" b="1" dirty="0" err="1">
                <a:solidFill>
                  <a:schemeClr val="accent1">
                    <a:lumMod val="50000"/>
                  </a:schemeClr>
                </a:solidFill>
              </a:rPr>
              <a:t>елның</a:t>
            </a:r>
            <a:r>
              <a:rPr lang="ru-RU" sz="1400" b="1" dirty="0">
                <a:solidFill>
                  <a:schemeClr val="accent1">
                    <a:lumMod val="50000"/>
                  </a:schemeClr>
                </a:solidFill>
              </a:rPr>
              <a:t> 15 </a:t>
            </a:r>
            <a:r>
              <a:rPr lang="ru-RU" sz="1400" b="1" dirty="0" err="1">
                <a:solidFill>
                  <a:schemeClr val="accent1">
                    <a:lumMod val="50000"/>
                  </a:schemeClr>
                </a:solidFill>
              </a:rPr>
              <a:t>августында</a:t>
            </a:r>
            <a:r>
              <a:rPr lang="ru-RU" sz="1400" b="1" dirty="0">
                <a:solidFill>
                  <a:schemeClr val="accent1">
                    <a:lumMod val="50000"/>
                  </a:schemeClr>
                </a:solidFill>
              </a:rPr>
              <a:t> </a:t>
            </a:r>
            <a:r>
              <a:rPr lang="ru-RU" sz="1400" b="1" dirty="0" err="1">
                <a:solidFill>
                  <a:schemeClr val="accent1">
                    <a:lumMod val="50000"/>
                  </a:schemeClr>
                </a:solidFill>
              </a:rPr>
              <a:t>вафат</a:t>
            </a:r>
            <a:r>
              <a:rPr lang="ru-RU" sz="1400" b="1" dirty="0">
                <a:solidFill>
                  <a:schemeClr val="accent1">
                    <a:lumMod val="50000"/>
                  </a:schemeClr>
                </a:solidFill>
              </a:rPr>
              <a:t> </a:t>
            </a:r>
            <a:r>
              <a:rPr lang="ru-RU" sz="1400" b="1" dirty="0" err="1">
                <a:solidFill>
                  <a:schemeClr val="accent1">
                    <a:lumMod val="50000"/>
                  </a:schemeClr>
                </a:solidFill>
              </a:rPr>
              <a:t>була</a:t>
            </a:r>
            <a:r>
              <a:rPr lang="ru-RU" sz="1400" b="1" dirty="0" smtClean="0">
                <a:solidFill>
                  <a:schemeClr val="accent1">
                    <a:lumMod val="50000"/>
                  </a:schemeClr>
                </a:solidFill>
              </a:rPr>
              <a:t>.</a:t>
            </a:r>
          </a:p>
          <a:p>
            <a:pPr algn="r"/>
            <a:r>
              <a:rPr lang="tt-RU" sz="1400" b="1" dirty="0" smtClean="0">
                <a:solidFill>
                  <a:schemeClr val="accent1">
                    <a:lumMod val="50000"/>
                  </a:schemeClr>
                </a:solidFill>
              </a:rPr>
              <a:t>(Гафарова Гөлгенә)</a:t>
            </a:r>
            <a:endParaRPr lang="ru-RU" sz="1400" b="1" dirty="0">
              <a:solidFill>
                <a:schemeClr val="accent1">
                  <a:lumMod val="50000"/>
                </a:schemeClr>
              </a:solidFill>
            </a:endParaRPr>
          </a:p>
        </p:txBody>
      </p:sp>
    </p:spTree>
    <p:extLst>
      <p:ext uri="{BB962C8B-B14F-4D97-AF65-F5344CB8AC3E}">
        <p14:creationId xmlns:p14="http://schemas.microsoft.com/office/powerpoint/2010/main" val="25909947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260648"/>
            <a:ext cx="8820471" cy="1446550"/>
          </a:xfrm>
          <a:prstGeom prst="rect">
            <a:avLst/>
          </a:prstGeom>
          <a:noFill/>
        </p:spPr>
        <p:txBody>
          <a:bodyPr wrap="square" rtlCol="0">
            <a:spAutoFit/>
          </a:bodyPr>
          <a:lstStyle/>
          <a:p>
            <a:pPr algn="ct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Нурмөхәммәтов</a:t>
            </a: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Ша</a:t>
            </a:r>
            <a:r>
              <a:rPr lang="en-US" sz="4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h</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идулла</a:t>
            </a: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Нурмөхәммәт</a:t>
            </a: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улы</a:t>
            </a:r>
            <a:endParaRPr lang="ru-RU" sz="4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5" name="Рисунок 4" descr="http://cs622421.vk.me/v622421309/1d30d/Jo8vEnLUvug.jpg"/>
          <p:cNvPicPr/>
          <p:nvPr/>
        </p:nvPicPr>
        <p:blipFill>
          <a:blip r:embed="rId3" cstate="print"/>
          <a:srcRect/>
          <a:stretch>
            <a:fillRect/>
          </a:stretch>
        </p:blipFill>
        <p:spPr bwMode="auto">
          <a:xfrm>
            <a:off x="1979712" y="1844824"/>
            <a:ext cx="4464496" cy="4248472"/>
          </a:xfrm>
          <a:prstGeom prst="rect">
            <a:avLst/>
          </a:prstGeom>
          <a:noFill/>
          <a:ln w="9525">
            <a:noFill/>
            <a:miter lim="800000"/>
            <a:headEnd/>
            <a:tailEnd/>
          </a:ln>
        </p:spPr>
      </p:pic>
    </p:spTree>
    <p:extLst>
      <p:ext uri="{BB962C8B-B14F-4D97-AF65-F5344CB8AC3E}">
        <p14:creationId xmlns:p14="http://schemas.microsoft.com/office/powerpoint/2010/main" val="1061317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524315"/>
          </a:xfrm>
          <a:prstGeom prst="rect">
            <a:avLst/>
          </a:prstGeom>
          <a:noFill/>
        </p:spPr>
        <p:txBody>
          <a:bodyPr wrap="square" rtlCol="0">
            <a:spAutoFit/>
          </a:bodyPr>
          <a:lstStyle/>
          <a:p>
            <a:pPr algn="just"/>
            <a:r>
              <a:rPr lang="ru-RU" b="1" dirty="0">
                <a:solidFill>
                  <a:schemeClr val="accent1">
                    <a:lumMod val="50000"/>
                  </a:schemeClr>
                </a:solidFill>
              </a:rPr>
              <a:t>Минем бабам </a:t>
            </a:r>
            <a:r>
              <a:rPr lang="ru-RU" b="1" dirty="0" err="1">
                <a:solidFill>
                  <a:schemeClr val="accent1">
                    <a:lumMod val="50000"/>
                  </a:schemeClr>
                </a:solidFill>
              </a:rPr>
              <a:t>Нурмөхәммәтов</a:t>
            </a:r>
            <a:r>
              <a:rPr lang="ru-RU" b="1" dirty="0">
                <a:solidFill>
                  <a:schemeClr val="accent1">
                    <a:lumMod val="50000"/>
                  </a:schemeClr>
                </a:solidFill>
              </a:rPr>
              <a:t> </a:t>
            </a:r>
            <a:r>
              <a:rPr lang="ru-RU" b="1" dirty="0" err="1">
                <a:solidFill>
                  <a:schemeClr val="accent1">
                    <a:lumMod val="50000"/>
                  </a:schemeClr>
                </a:solidFill>
              </a:rPr>
              <a:t>Ша</a:t>
            </a:r>
            <a:r>
              <a:rPr lang="en-US" b="1" dirty="0">
                <a:solidFill>
                  <a:schemeClr val="accent1">
                    <a:lumMod val="50000"/>
                  </a:schemeClr>
                </a:solidFill>
              </a:rPr>
              <a:t>h</a:t>
            </a:r>
            <a:r>
              <a:rPr lang="ru-RU" b="1" dirty="0" err="1">
                <a:solidFill>
                  <a:schemeClr val="accent1">
                    <a:lumMod val="50000"/>
                  </a:schemeClr>
                </a:solidFill>
              </a:rPr>
              <a:t>идулла</a:t>
            </a:r>
            <a:r>
              <a:rPr lang="ru-RU" b="1" dirty="0">
                <a:solidFill>
                  <a:schemeClr val="accent1">
                    <a:lumMod val="50000"/>
                  </a:schemeClr>
                </a:solidFill>
              </a:rPr>
              <a:t> </a:t>
            </a:r>
            <a:r>
              <a:rPr lang="ru-RU" b="1" dirty="0" err="1">
                <a:solidFill>
                  <a:schemeClr val="accent1">
                    <a:lumMod val="50000"/>
                  </a:schemeClr>
                </a:solidFill>
              </a:rPr>
              <a:t>Нурмөхәммәт</a:t>
            </a:r>
            <a:r>
              <a:rPr lang="ru-RU" b="1" dirty="0">
                <a:solidFill>
                  <a:schemeClr val="accent1">
                    <a:lumMod val="50000"/>
                  </a:schemeClr>
                </a:solidFill>
              </a:rPr>
              <a:t> </a:t>
            </a:r>
            <a:r>
              <a:rPr lang="ru-RU" b="1" dirty="0" err="1">
                <a:solidFill>
                  <a:schemeClr val="accent1">
                    <a:lumMod val="50000"/>
                  </a:schemeClr>
                </a:solidFill>
              </a:rPr>
              <a:t>улы</a:t>
            </a:r>
            <a:r>
              <a:rPr lang="ru-RU" b="1" dirty="0">
                <a:solidFill>
                  <a:schemeClr val="accent1">
                    <a:lumMod val="50000"/>
                  </a:schemeClr>
                </a:solidFill>
              </a:rPr>
              <a:t>. 1910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елның</a:t>
            </a:r>
            <a:r>
              <a:rPr lang="ru-RU" b="1" dirty="0">
                <a:solidFill>
                  <a:schemeClr val="accent1">
                    <a:lumMod val="50000"/>
                  </a:schemeClr>
                </a:solidFill>
              </a:rPr>
              <a:t> 6 </a:t>
            </a:r>
            <a:r>
              <a:rPr lang="ru-RU" b="1" dirty="0" err="1">
                <a:solidFill>
                  <a:schemeClr val="accent1">
                    <a:lumMod val="50000"/>
                  </a:schemeClr>
                </a:solidFill>
              </a:rPr>
              <a:t>нчы</a:t>
            </a:r>
            <a:r>
              <a:rPr lang="ru-RU" b="1" dirty="0">
                <a:solidFill>
                  <a:schemeClr val="accent1">
                    <a:lumMod val="50000"/>
                  </a:schemeClr>
                </a:solidFill>
              </a:rPr>
              <a:t> </a:t>
            </a:r>
            <a:r>
              <a:rPr lang="ru-RU" b="1" dirty="0" err="1">
                <a:solidFill>
                  <a:schemeClr val="accent1">
                    <a:lumMod val="50000"/>
                  </a:schemeClr>
                </a:solidFill>
              </a:rPr>
              <a:t>гыйнварында</a:t>
            </a:r>
            <a:r>
              <a:rPr lang="ru-RU" b="1" dirty="0">
                <a:solidFill>
                  <a:schemeClr val="accent1">
                    <a:lumMod val="50000"/>
                  </a:schemeClr>
                </a:solidFill>
              </a:rPr>
              <a:t> </a:t>
            </a:r>
            <a:r>
              <a:rPr lang="ru-RU" b="1" dirty="0" err="1">
                <a:solidFill>
                  <a:schemeClr val="accent1">
                    <a:lumMod val="50000"/>
                  </a:schemeClr>
                </a:solidFill>
              </a:rPr>
              <a:t>Бөрбаш</a:t>
            </a:r>
            <a:r>
              <a:rPr lang="ru-RU" b="1" dirty="0">
                <a:solidFill>
                  <a:schemeClr val="accent1">
                    <a:lumMod val="50000"/>
                  </a:schemeClr>
                </a:solidFill>
              </a:rPr>
              <a:t> </a:t>
            </a:r>
            <a:r>
              <a:rPr lang="ru-RU" b="1" dirty="0" err="1">
                <a:solidFill>
                  <a:schemeClr val="accent1">
                    <a:lumMod val="50000"/>
                  </a:schemeClr>
                </a:solidFill>
              </a:rPr>
              <a:t>авылында</a:t>
            </a:r>
            <a:r>
              <a:rPr lang="ru-RU" b="1" dirty="0">
                <a:solidFill>
                  <a:schemeClr val="accent1">
                    <a:lumMod val="50000"/>
                  </a:schemeClr>
                </a:solidFill>
              </a:rPr>
              <a:t> </a:t>
            </a:r>
            <a:r>
              <a:rPr lang="ru-RU" b="1" dirty="0" err="1">
                <a:solidFill>
                  <a:schemeClr val="accent1">
                    <a:lumMod val="50000"/>
                  </a:schemeClr>
                </a:solidFill>
              </a:rPr>
              <a:t>дөньяга</a:t>
            </a:r>
            <a:r>
              <a:rPr lang="ru-RU" b="1" dirty="0">
                <a:solidFill>
                  <a:schemeClr val="accent1">
                    <a:lumMod val="50000"/>
                  </a:schemeClr>
                </a:solidFill>
              </a:rPr>
              <a:t> </a:t>
            </a:r>
            <a:r>
              <a:rPr lang="ru-RU" b="1" dirty="0" err="1">
                <a:solidFill>
                  <a:schemeClr val="accent1">
                    <a:lumMod val="50000"/>
                  </a:schemeClr>
                </a:solidFill>
              </a:rPr>
              <a:t>килгән</a:t>
            </a:r>
            <a:r>
              <a:rPr lang="ru-RU" b="1" dirty="0">
                <a:solidFill>
                  <a:schemeClr val="accent1">
                    <a:lumMod val="50000"/>
                  </a:schemeClr>
                </a:solidFill>
              </a:rPr>
              <a:t>. </a:t>
            </a:r>
            <a:r>
              <a:rPr lang="ru-RU" b="1" dirty="0" err="1">
                <a:solidFill>
                  <a:schemeClr val="accent1">
                    <a:lumMod val="50000"/>
                  </a:schemeClr>
                </a:solidFill>
              </a:rPr>
              <a:t>Аларның</a:t>
            </a:r>
            <a:r>
              <a:rPr lang="ru-RU" b="1" dirty="0">
                <a:solidFill>
                  <a:schemeClr val="accent1">
                    <a:lumMod val="50000"/>
                  </a:schemeClr>
                </a:solidFill>
              </a:rPr>
              <a:t> </a:t>
            </a:r>
            <a:r>
              <a:rPr lang="ru-RU" b="1" dirty="0" err="1">
                <a:solidFill>
                  <a:schemeClr val="accent1">
                    <a:lumMod val="50000"/>
                  </a:schemeClr>
                </a:solidFill>
              </a:rPr>
              <a:t>яшьлеге</a:t>
            </a:r>
            <a:r>
              <a:rPr lang="ru-RU" b="1" dirty="0">
                <a:solidFill>
                  <a:schemeClr val="accent1">
                    <a:lumMod val="50000"/>
                  </a:schemeClr>
                </a:solidFill>
              </a:rPr>
              <a:t> </a:t>
            </a:r>
            <a:r>
              <a:rPr lang="ru-RU" b="1" dirty="0" err="1">
                <a:solidFill>
                  <a:schemeClr val="accent1">
                    <a:lumMod val="50000"/>
                  </a:schemeClr>
                </a:solidFill>
              </a:rPr>
              <a:t>авыр</a:t>
            </a:r>
            <a:r>
              <a:rPr lang="ru-RU" b="1" dirty="0">
                <a:solidFill>
                  <a:schemeClr val="accent1">
                    <a:lumMod val="50000"/>
                  </a:schemeClr>
                </a:solidFill>
              </a:rPr>
              <a:t> </a:t>
            </a:r>
            <a:r>
              <a:rPr lang="ru-RU" b="1" dirty="0" err="1">
                <a:solidFill>
                  <a:schemeClr val="accent1">
                    <a:lumMod val="50000"/>
                  </a:schemeClr>
                </a:solidFill>
              </a:rPr>
              <a:t>елларга</a:t>
            </a:r>
            <a:r>
              <a:rPr lang="ru-RU" b="1" dirty="0">
                <a:solidFill>
                  <a:schemeClr val="accent1">
                    <a:lumMod val="50000"/>
                  </a:schemeClr>
                </a:solidFill>
              </a:rPr>
              <a:t> туры </a:t>
            </a:r>
            <a:r>
              <a:rPr lang="ru-RU" b="1" dirty="0" err="1">
                <a:solidFill>
                  <a:schemeClr val="accent1">
                    <a:lumMod val="50000"/>
                  </a:schemeClr>
                </a:solidFill>
              </a:rPr>
              <a:t>килгән</a:t>
            </a:r>
            <a:r>
              <a:rPr lang="ru-RU" b="1" dirty="0">
                <a:solidFill>
                  <a:schemeClr val="accent1">
                    <a:lumMod val="50000"/>
                  </a:schemeClr>
                </a:solidFill>
              </a:rPr>
              <a:t>. </a:t>
            </a:r>
            <a:r>
              <a:rPr lang="ru-RU" b="1" dirty="0" err="1">
                <a:solidFill>
                  <a:schemeClr val="accent1">
                    <a:lumMod val="50000"/>
                  </a:schemeClr>
                </a:solidFill>
              </a:rPr>
              <a:t>Ачлыгын</a:t>
            </a:r>
            <a:r>
              <a:rPr lang="ru-RU" b="1" dirty="0">
                <a:solidFill>
                  <a:schemeClr val="accent1">
                    <a:lumMod val="50000"/>
                  </a:schemeClr>
                </a:solidFill>
              </a:rPr>
              <a:t> да </a:t>
            </a:r>
            <a:r>
              <a:rPr lang="ru-RU" b="1" dirty="0" err="1">
                <a:solidFill>
                  <a:schemeClr val="accent1">
                    <a:lumMod val="50000"/>
                  </a:schemeClr>
                </a:solidFill>
              </a:rPr>
              <a:t>авырлыкларын</a:t>
            </a:r>
            <a:r>
              <a:rPr lang="ru-RU" b="1" dirty="0">
                <a:solidFill>
                  <a:schemeClr val="accent1">
                    <a:lumMod val="50000"/>
                  </a:schemeClr>
                </a:solidFill>
              </a:rPr>
              <a:t> да куп </a:t>
            </a:r>
            <a:r>
              <a:rPr lang="ru-RU" b="1" dirty="0" err="1">
                <a:solidFill>
                  <a:schemeClr val="accent1">
                    <a:lumMod val="50000"/>
                  </a:schemeClr>
                </a:solidFill>
              </a:rPr>
              <a:t>кургәннәр</a:t>
            </a:r>
            <a:r>
              <a:rPr lang="ru-RU" b="1" dirty="0">
                <a:solidFill>
                  <a:schemeClr val="accent1">
                    <a:lumMod val="50000"/>
                  </a:schemeClr>
                </a:solidFill>
              </a:rPr>
              <a:t>.</a:t>
            </a:r>
          </a:p>
          <a:p>
            <a:pPr algn="just"/>
            <a:r>
              <a:rPr lang="ru-RU" b="1" dirty="0" err="1">
                <a:solidFill>
                  <a:schemeClr val="accent1">
                    <a:lumMod val="50000"/>
                  </a:schemeClr>
                </a:solidFill>
              </a:rPr>
              <a:t>Бөек</a:t>
            </a:r>
            <a:r>
              <a:rPr lang="ru-RU" b="1" dirty="0">
                <a:solidFill>
                  <a:schemeClr val="accent1">
                    <a:lumMod val="50000"/>
                  </a:schemeClr>
                </a:solidFill>
              </a:rPr>
              <a:t> </a:t>
            </a:r>
            <a:r>
              <a:rPr lang="ru-RU" b="1" dirty="0" err="1">
                <a:solidFill>
                  <a:schemeClr val="accent1">
                    <a:lumMod val="50000"/>
                  </a:schemeClr>
                </a:solidFill>
              </a:rPr>
              <a:t>Ватан</a:t>
            </a:r>
            <a:r>
              <a:rPr lang="ru-RU" b="1" dirty="0">
                <a:solidFill>
                  <a:schemeClr val="accent1">
                    <a:lumMod val="50000"/>
                  </a:schemeClr>
                </a:solidFill>
              </a:rPr>
              <a:t> </a:t>
            </a:r>
            <a:r>
              <a:rPr lang="ru-RU" b="1" dirty="0" err="1">
                <a:solidFill>
                  <a:schemeClr val="accent1">
                    <a:lumMod val="50000"/>
                  </a:schemeClr>
                </a:solidFill>
              </a:rPr>
              <a:t>сугышы</a:t>
            </a:r>
            <a:r>
              <a:rPr lang="ru-RU" b="1" dirty="0">
                <a:solidFill>
                  <a:schemeClr val="accent1">
                    <a:lumMod val="50000"/>
                  </a:schemeClr>
                </a:solidFill>
              </a:rPr>
              <a:t> </a:t>
            </a:r>
            <a:r>
              <a:rPr lang="ru-RU" b="1" dirty="0" err="1">
                <a:solidFill>
                  <a:schemeClr val="accent1">
                    <a:lumMod val="50000"/>
                  </a:schemeClr>
                </a:solidFill>
              </a:rPr>
              <a:t>башлангач</a:t>
            </a:r>
            <a:r>
              <a:rPr lang="ru-RU" b="1" dirty="0">
                <a:solidFill>
                  <a:schemeClr val="accent1">
                    <a:lumMod val="50000"/>
                  </a:schemeClr>
                </a:solidFill>
              </a:rPr>
              <a:t> 1941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елда</a:t>
            </a:r>
            <a:r>
              <a:rPr lang="ru-RU" b="1" dirty="0">
                <a:solidFill>
                  <a:schemeClr val="accent1">
                    <a:lumMod val="50000"/>
                  </a:schemeClr>
                </a:solidFill>
              </a:rPr>
              <a:t> </a:t>
            </a:r>
            <a:r>
              <a:rPr lang="ru-RU" b="1" dirty="0" err="1">
                <a:solidFill>
                  <a:schemeClr val="accent1">
                    <a:lumMod val="50000"/>
                  </a:schemeClr>
                </a:solidFill>
              </a:rPr>
              <a:t>сугышка</a:t>
            </a:r>
            <a:r>
              <a:rPr lang="ru-RU" b="1" dirty="0">
                <a:solidFill>
                  <a:schemeClr val="accent1">
                    <a:lumMod val="50000"/>
                  </a:schemeClr>
                </a:solidFill>
              </a:rPr>
              <a:t> </a:t>
            </a:r>
            <a:r>
              <a:rPr lang="ru-RU" b="1" dirty="0" err="1">
                <a:solidFill>
                  <a:schemeClr val="accent1">
                    <a:lumMod val="50000"/>
                  </a:schemeClr>
                </a:solidFill>
              </a:rPr>
              <a:t>киткән</a:t>
            </a:r>
            <a:r>
              <a:rPr lang="ru-RU" b="1" dirty="0">
                <a:solidFill>
                  <a:schemeClr val="accent1">
                    <a:lumMod val="50000"/>
                  </a:schemeClr>
                </a:solidFill>
              </a:rPr>
              <a:t>. </a:t>
            </a:r>
            <a:r>
              <a:rPr lang="ru-RU" b="1" dirty="0" err="1">
                <a:solidFill>
                  <a:schemeClr val="accent1">
                    <a:lumMod val="50000"/>
                  </a:schemeClr>
                </a:solidFill>
              </a:rPr>
              <a:t>Ул</a:t>
            </a:r>
            <a:r>
              <a:rPr lang="ru-RU" b="1" dirty="0">
                <a:solidFill>
                  <a:schemeClr val="accent1">
                    <a:lumMod val="50000"/>
                  </a:schemeClr>
                </a:solidFill>
              </a:rPr>
              <a:t> </a:t>
            </a:r>
            <a:r>
              <a:rPr lang="ru-RU" b="1" dirty="0" err="1">
                <a:solidFill>
                  <a:schemeClr val="accent1">
                    <a:lumMod val="50000"/>
                  </a:schemeClr>
                </a:solidFill>
              </a:rPr>
              <a:t>Ленинградта</a:t>
            </a:r>
            <a:r>
              <a:rPr lang="ru-RU" b="1" dirty="0">
                <a:solidFill>
                  <a:schemeClr val="accent1">
                    <a:lumMod val="50000"/>
                  </a:schemeClr>
                </a:solidFill>
              </a:rPr>
              <a:t> </a:t>
            </a:r>
            <a:r>
              <a:rPr lang="ru-RU" b="1" dirty="0" err="1">
                <a:solidFill>
                  <a:schemeClr val="accent1">
                    <a:lumMod val="50000"/>
                  </a:schemeClr>
                </a:solidFill>
              </a:rPr>
              <a:t>булган</a:t>
            </a:r>
            <a:r>
              <a:rPr lang="ru-RU" b="1" dirty="0">
                <a:solidFill>
                  <a:schemeClr val="accent1">
                    <a:lumMod val="50000"/>
                  </a:schemeClr>
                </a:solidFill>
              </a:rPr>
              <a:t> </a:t>
            </a:r>
            <a:r>
              <a:rPr lang="ru-RU" b="1" dirty="0" err="1">
                <a:solidFill>
                  <a:schemeClr val="accent1">
                    <a:lumMod val="50000"/>
                  </a:schemeClr>
                </a:solidFill>
              </a:rPr>
              <a:t>алар</a:t>
            </a:r>
            <a:r>
              <a:rPr lang="ru-RU" b="1" dirty="0">
                <a:solidFill>
                  <a:schemeClr val="accent1">
                    <a:lumMod val="50000"/>
                  </a:schemeClr>
                </a:solidFill>
              </a:rPr>
              <a:t> </a:t>
            </a:r>
            <a:r>
              <a:rPr lang="ru-RU" b="1" dirty="0" err="1">
                <a:solidFill>
                  <a:schemeClr val="accent1">
                    <a:lumMod val="50000"/>
                  </a:schemeClr>
                </a:solidFill>
              </a:rPr>
              <a:t>Ленинградны</a:t>
            </a:r>
            <a:r>
              <a:rPr lang="ru-RU" b="1" dirty="0">
                <a:solidFill>
                  <a:schemeClr val="accent1">
                    <a:lumMod val="50000"/>
                  </a:schemeClr>
                </a:solidFill>
              </a:rPr>
              <a:t> </a:t>
            </a:r>
            <a:r>
              <a:rPr lang="ru-RU" b="1" dirty="0" err="1">
                <a:solidFill>
                  <a:schemeClr val="accent1">
                    <a:lumMod val="50000"/>
                  </a:schemeClr>
                </a:solidFill>
              </a:rPr>
              <a:t>фашислардан</a:t>
            </a:r>
            <a:r>
              <a:rPr lang="ru-RU" b="1" dirty="0">
                <a:solidFill>
                  <a:schemeClr val="accent1">
                    <a:lumMod val="50000"/>
                  </a:schemeClr>
                </a:solidFill>
              </a:rPr>
              <a:t> </a:t>
            </a:r>
            <a:r>
              <a:rPr lang="ru-RU" b="1" dirty="0" err="1" smtClean="0">
                <a:solidFill>
                  <a:schemeClr val="accent1">
                    <a:lumMod val="50000"/>
                  </a:schemeClr>
                </a:solidFill>
              </a:rPr>
              <a:t>саклаганнар</a:t>
            </a:r>
            <a:r>
              <a:rPr lang="ru-RU" b="1" dirty="0" smtClean="0">
                <a:solidFill>
                  <a:schemeClr val="accent1">
                    <a:lumMod val="50000"/>
                  </a:schemeClr>
                </a:solidFill>
              </a:rPr>
              <a:t>, </a:t>
            </a:r>
            <a:r>
              <a:rPr lang="ru-RU" b="1" dirty="0" err="1">
                <a:solidFill>
                  <a:schemeClr val="accent1">
                    <a:lumMod val="50000"/>
                  </a:schemeClr>
                </a:solidFill>
              </a:rPr>
              <a:t>камалышта</a:t>
            </a:r>
            <a:r>
              <a:rPr lang="ru-RU" b="1" dirty="0">
                <a:solidFill>
                  <a:schemeClr val="accent1">
                    <a:lumMod val="50000"/>
                  </a:schemeClr>
                </a:solidFill>
              </a:rPr>
              <a:t> </a:t>
            </a:r>
            <a:r>
              <a:rPr lang="ru-RU" b="1" dirty="0" err="1">
                <a:solidFill>
                  <a:schemeClr val="accent1">
                    <a:lumMod val="50000"/>
                  </a:schemeClr>
                </a:solidFill>
              </a:rPr>
              <a:t>калып</a:t>
            </a:r>
            <a:r>
              <a:rPr lang="ru-RU" b="1" dirty="0">
                <a:solidFill>
                  <a:schemeClr val="accent1">
                    <a:lumMod val="50000"/>
                  </a:schemeClr>
                </a:solidFill>
              </a:rPr>
              <a:t> </a:t>
            </a:r>
            <a:r>
              <a:rPr lang="ru-RU" b="1" dirty="0" err="1">
                <a:solidFill>
                  <a:schemeClr val="accent1">
                    <a:lumMod val="50000"/>
                  </a:schemeClr>
                </a:solidFill>
              </a:rPr>
              <a:t>сусыз</a:t>
            </a:r>
            <a:r>
              <a:rPr lang="ru-RU" b="1" dirty="0">
                <a:solidFill>
                  <a:schemeClr val="accent1">
                    <a:lumMod val="50000"/>
                  </a:schemeClr>
                </a:solidFill>
              </a:rPr>
              <a:t> </a:t>
            </a:r>
            <a:r>
              <a:rPr lang="en-US" b="1" dirty="0">
                <a:solidFill>
                  <a:schemeClr val="accent1">
                    <a:lumMod val="50000"/>
                  </a:schemeClr>
                </a:solidFill>
              </a:rPr>
              <a:t>h</a:t>
            </a:r>
            <a:r>
              <a:rPr lang="ru-RU" b="1" dirty="0" err="1">
                <a:solidFill>
                  <a:schemeClr val="accent1">
                    <a:lumMod val="50000"/>
                  </a:schemeClr>
                </a:solidFill>
              </a:rPr>
              <a:t>әм</a:t>
            </a:r>
            <a:r>
              <a:rPr lang="ru-RU" b="1" dirty="0">
                <a:solidFill>
                  <a:schemeClr val="accent1">
                    <a:lumMod val="50000"/>
                  </a:schemeClr>
                </a:solidFill>
              </a:rPr>
              <a:t> </a:t>
            </a:r>
            <a:r>
              <a:rPr lang="ru-RU" b="1" dirty="0" err="1">
                <a:solidFill>
                  <a:schemeClr val="accent1">
                    <a:lumMod val="50000"/>
                  </a:schemeClr>
                </a:solidFill>
              </a:rPr>
              <a:t>азыксыз</a:t>
            </a:r>
            <a:r>
              <a:rPr lang="ru-RU" b="1" dirty="0">
                <a:solidFill>
                  <a:schemeClr val="accent1">
                    <a:lumMod val="50000"/>
                  </a:schemeClr>
                </a:solidFill>
              </a:rPr>
              <a:t> </a:t>
            </a:r>
            <a:r>
              <a:rPr lang="ru-RU" b="1" dirty="0" err="1">
                <a:solidFill>
                  <a:schemeClr val="accent1">
                    <a:lumMod val="50000"/>
                  </a:schemeClr>
                </a:solidFill>
              </a:rPr>
              <a:t>торганнар</a:t>
            </a:r>
            <a:r>
              <a:rPr lang="ru-RU" b="1" dirty="0">
                <a:solidFill>
                  <a:schemeClr val="accent1">
                    <a:lumMod val="50000"/>
                  </a:schemeClr>
                </a:solidFill>
              </a:rPr>
              <a:t>. </a:t>
            </a:r>
            <a:r>
              <a:rPr lang="ru-RU" b="1" dirty="0" err="1">
                <a:solidFill>
                  <a:schemeClr val="accent1">
                    <a:lumMod val="50000"/>
                  </a:schemeClr>
                </a:solidFill>
              </a:rPr>
              <a:t>Ул</a:t>
            </a:r>
            <a:r>
              <a:rPr lang="ru-RU" b="1" dirty="0">
                <a:solidFill>
                  <a:schemeClr val="accent1">
                    <a:lumMod val="50000"/>
                  </a:schemeClr>
                </a:solidFill>
              </a:rPr>
              <a:t> </a:t>
            </a:r>
            <a:r>
              <a:rPr lang="ru-RU" b="1" dirty="0" err="1">
                <a:solidFill>
                  <a:schemeClr val="accent1">
                    <a:lumMod val="50000"/>
                  </a:schemeClr>
                </a:solidFill>
              </a:rPr>
              <a:t>анда</a:t>
            </a:r>
            <a:r>
              <a:rPr lang="ru-RU" b="1" dirty="0">
                <a:solidFill>
                  <a:schemeClr val="accent1">
                    <a:lumMod val="50000"/>
                  </a:schemeClr>
                </a:solidFill>
              </a:rPr>
              <a:t> </a:t>
            </a:r>
            <a:r>
              <a:rPr lang="ru-RU" b="1" dirty="0" err="1">
                <a:solidFill>
                  <a:schemeClr val="accent1">
                    <a:lumMod val="50000"/>
                  </a:schemeClr>
                </a:solidFill>
              </a:rPr>
              <a:t>пулемётчы</a:t>
            </a:r>
            <a:r>
              <a:rPr lang="ru-RU" b="1" dirty="0">
                <a:solidFill>
                  <a:schemeClr val="accent1">
                    <a:lumMod val="50000"/>
                  </a:schemeClr>
                </a:solidFill>
              </a:rPr>
              <a:t> </a:t>
            </a:r>
            <a:r>
              <a:rPr lang="ru-RU" b="1" dirty="0" err="1">
                <a:solidFill>
                  <a:schemeClr val="accent1">
                    <a:lumMod val="50000"/>
                  </a:schemeClr>
                </a:solidFill>
              </a:rPr>
              <a:t>булган.Фәкать</a:t>
            </a:r>
            <a:r>
              <a:rPr lang="ru-RU" b="1" dirty="0">
                <a:solidFill>
                  <a:schemeClr val="accent1">
                    <a:lumMod val="50000"/>
                  </a:schemeClr>
                </a:solidFill>
              </a:rPr>
              <a:t> кыш </a:t>
            </a:r>
            <a:r>
              <a:rPr lang="ru-RU" b="1" dirty="0" err="1">
                <a:solidFill>
                  <a:schemeClr val="accent1">
                    <a:lumMod val="50000"/>
                  </a:schemeClr>
                </a:solidFill>
              </a:rPr>
              <a:t>көне</a:t>
            </a:r>
            <a:r>
              <a:rPr lang="ru-RU" b="1" dirty="0">
                <a:solidFill>
                  <a:schemeClr val="accent1">
                    <a:lumMod val="50000"/>
                  </a:schemeClr>
                </a:solidFill>
              </a:rPr>
              <a:t> </a:t>
            </a:r>
            <a:r>
              <a:rPr lang="ru-RU" b="1" dirty="0" err="1">
                <a:solidFill>
                  <a:schemeClr val="accent1">
                    <a:lumMod val="50000"/>
                  </a:schemeClr>
                </a:solidFill>
              </a:rPr>
              <a:t>Ладогы</a:t>
            </a:r>
            <a:r>
              <a:rPr lang="ru-RU" b="1" dirty="0">
                <a:solidFill>
                  <a:schemeClr val="accent1">
                    <a:lumMod val="50000"/>
                  </a:schemeClr>
                </a:solidFill>
              </a:rPr>
              <a:t> </a:t>
            </a:r>
            <a:r>
              <a:rPr lang="ru-RU" b="1" dirty="0" err="1">
                <a:solidFill>
                  <a:schemeClr val="accent1">
                    <a:lumMod val="50000"/>
                  </a:schemeClr>
                </a:solidFill>
              </a:rPr>
              <a:t>күле</a:t>
            </a:r>
            <a:r>
              <a:rPr lang="ru-RU" b="1" dirty="0">
                <a:solidFill>
                  <a:schemeClr val="accent1">
                    <a:lumMod val="50000"/>
                  </a:schemeClr>
                </a:solidFill>
              </a:rPr>
              <a:t> </a:t>
            </a:r>
            <a:r>
              <a:rPr lang="ru-RU" b="1" dirty="0" err="1">
                <a:solidFill>
                  <a:schemeClr val="accent1">
                    <a:lumMod val="50000"/>
                  </a:schemeClr>
                </a:solidFill>
              </a:rPr>
              <a:t>каткач</a:t>
            </a:r>
            <a:r>
              <a:rPr lang="ru-RU" b="1" dirty="0">
                <a:solidFill>
                  <a:schemeClr val="accent1">
                    <a:lumMod val="50000"/>
                  </a:schemeClr>
                </a:solidFill>
              </a:rPr>
              <a:t> </a:t>
            </a:r>
            <a:r>
              <a:rPr lang="ru-RU" b="1" dirty="0" err="1">
                <a:solidFill>
                  <a:schemeClr val="accent1">
                    <a:lumMod val="50000"/>
                  </a:schemeClr>
                </a:solidFill>
              </a:rPr>
              <a:t>кына</a:t>
            </a:r>
            <a:r>
              <a:rPr lang="ru-RU" b="1" dirty="0">
                <a:solidFill>
                  <a:schemeClr val="accent1">
                    <a:lumMod val="50000"/>
                  </a:schemeClr>
                </a:solidFill>
              </a:rPr>
              <a:t> </a:t>
            </a:r>
            <a:r>
              <a:rPr lang="ru-RU" b="1" dirty="0" err="1">
                <a:solidFill>
                  <a:schemeClr val="accent1">
                    <a:lumMod val="50000"/>
                  </a:schemeClr>
                </a:solidFill>
              </a:rPr>
              <a:t>беренче</a:t>
            </a:r>
            <a:r>
              <a:rPr lang="ru-RU" b="1" dirty="0">
                <a:solidFill>
                  <a:schemeClr val="accent1">
                    <a:lumMod val="50000"/>
                  </a:schemeClr>
                </a:solidFill>
              </a:rPr>
              <a:t> </a:t>
            </a:r>
            <a:r>
              <a:rPr lang="ru-RU" b="1" dirty="0" err="1">
                <a:solidFill>
                  <a:schemeClr val="accent1">
                    <a:lumMod val="50000"/>
                  </a:schemeClr>
                </a:solidFill>
              </a:rPr>
              <a:t>машиналар</a:t>
            </a:r>
            <a:r>
              <a:rPr lang="ru-RU" b="1" dirty="0">
                <a:solidFill>
                  <a:schemeClr val="accent1">
                    <a:lumMod val="50000"/>
                  </a:schemeClr>
                </a:solidFill>
              </a:rPr>
              <a:t> </a:t>
            </a:r>
            <a:r>
              <a:rPr lang="ru-RU" b="1" dirty="0" err="1">
                <a:solidFill>
                  <a:schemeClr val="accent1">
                    <a:lumMod val="50000"/>
                  </a:schemeClr>
                </a:solidFill>
              </a:rPr>
              <a:t>белән</a:t>
            </a:r>
            <a:r>
              <a:rPr lang="ru-RU" b="1" dirty="0">
                <a:solidFill>
                  <a:schemeClr val="accent1">
                    <a:lumMod val="50000"/>
                  </a:schemeClr>
                </a:solidFill>
              </a:rPr>
              <a:t> бомба </a:t>
            </a:r>
            <a:r>
              <a:rPr lang="ru-RU" b="1" dirty="0" err="1">
                <a:solidFill>
                  <a:schemeClr val="accent1">
                    <a:lumMod val="50000"/>
                  </a:schemeClr>
                </a:solidFill>
              </a:rPr>
              <a:t>яңгыры</a:t>
            </a:r>
            <a:r>
              <a:rPr lang="ru-RU" b="1" dirty="0">
                <a:solidFill>
                  <a:schemeClr val="accent1">
                    <a:lumMod val="50000"/>
                  </a:schemeClr>
                </a:solidFill>
              </a:rPr>
              <a:t> </a:t>
            </a:r>
            <a:r>
              <a:rPr lang="ru-RU" b="1" dirty="0" err="1">
                <a:solidFill>
                  <a:schemeClr val="accent1">
                    <a:lumMod val="50000"/>
                  </a:schemeClr>
                </a:solidFill>
              </a:rPr>
              <a:t>астында</a:t>
            </a:r>
            <a:r>
              <a:rPr lang="ru-RU" b="1" dirty="0">
                <a:solidFill>
                  <a:schemeClr val="accent1">
                    <a:lumMod val="50000"/>
                  </a:schemeClr>
                </a:solidFill>
              </a:rPr>
              <a:t> </a:t>
            </a:r>
            <a:r>
              <a:rPr lang="ru-RU" b="1" dirty="0" err="1">
                <a:solidFill>
                  <a:schemeClr val="accent1">
                    <a:lumMod val="50000"/>
                  </a:schemeClr>
                </a:solidFill>
              </a:rPr>
              <a:t>ашау</a:t>
            </a:r>
            <a:r>
              <a:rPr lang="ru-RU" b="1" dirty="0">
                <a:solidFill>
                  <a:schemeClr val="accent1">
                    <a:lumMod val="50000"/>
                  </a:schemeClr>
                </a:solidFill>
              </a:rPr>
              <a:t>, </a:t>
            </a:r>
            <a:r>
              <a:rPr lang="ru-RU" b="1" dirty="0" err="1">
                <a:solidFill>
                  <a:schemeClr val="accent1">
                    <a:lumMod val="50000"/>
                  </a:schemeClr>
                </a:solidFill>
              </a:rPr>
              <a:t>эчү</a:t>
            </a:r>
            <a:r>
              <a:rPr lang="ru-RU" b="1" dirty="0">
                <a:solidFill>
                  <a:schemeClr val="accent1">
                    <a:lumMod val="50000"/>
                  </a:schemeClr>
                </a:solidFill>
              </a:rPr>
              <a:t> </a:t>
            </a:r>
            <a:r>
              <a:rPr lang="ru-RU" b="1" dirty="0" err="1">
                <a:solidFill>
                  <a:schemeClr val="accent1">
                    <a:lumMod val="50000"/>
                  </a:schemeClr>
                </a:solidFill>
              </a:rPr>
              <a:t>алып</a:t>
            </a:r>
            <a:r>
              <a:rPr lang="ru-RU" b="1" dirty="0">
                <a:solidFill>
                  <a:schemeClr val="accent1">
                    <a:lumMod val="50000"/>
                  </a:schemeClr>
                </a:solidFill>
              </a:rPr>
              <a:t> </a:t>
            </a:r>
            <a:r>
              <a:rPr lang="ru-RU" b="1" dirty="0" err="1">
                <a:solidFill>
                  <a:schemeClr val="accent1">
                    <a:lumMod val="50000"/>
                  </a:schemeClr>
                </a:solidFill>
              </a:rPr>
              <a:t>кергәннәр.Шундагы</a:t>
            </a:r>
            <a:r>
              <a:rPr lang="ru-RU" b="1" dirty="0">
                <a:solidFill>
                  <a:schemeClr val="accent1">
                    <a:lumMod val="50000"/>
                  </a:schemeClr>
                </a:solidFill>
              </a:rPr>
              <a:t> </a:t>
            </a:r>
            <a:r>
              <a:rPr lang="ru-RU" b="1" dirty="0" err="1">
                <a:solidFill>
                  <a:schemeClr val="accent1">
                    <a:lumMod val="50000"/>
                  </a:schemeClr>
                </a:solidFill>
              </a:rPr>
              <a:t>сугышларның</a:t>
            </a:r>
            <a:r>
              <a:rPr lang="ru-RU" b="1" dirty="0">
                <a:solidFill>
                  <a:schemeClr val="accent1">
                    <a:lumMod val="50000"/>
                  </a:schemeClr>
                </a:solidFill>
              </a:rPr>
              <a:t> </a:t>
            </a:r>
            <a:r>
              <a:rPr lang="ru-RU" b="1" dirty="0" err="1">
                <a:solidFill>
                  <a:schemeClr val="accent1">
                    <a:lumMod val="50000"/>
                  </a:schemeClr>
                </a:solidFill>
              </a:rPr>
              <a:t>берсендә</a:t>
            </a:r>
            <a:r>
              <a:rPr lang="ru-RU" b="1" dirty="0">
                <a:solidFill>
                  <a:schemeClr val="accent1">
                    <a:lumMod val="50000"/>
                  </a:schemeClr>
                </a:solidFill>
              </a:rPr>
              <a:t> </a:t>
            </a:r>
            <a:r>
              <a:rPr lang="ru-RU" b="1" dirty="0" err="1">
                <a:solidFill>
                  <a:schemeClr val="accent1">
                    <a:lumMod val="50000"/>
                  </a:schemeClr>
                </a:solidFill>
              </a:rPr>
              <a:t>яраланып</a:t>
            </a:r>
            <a:r>
              <a:rPr lang="ru-RU" b="1" dirty="0">
                <a:solidFill>
                  <a:schemeClr val="accent1">
                    <a:lumMod val="50000"/>
                  </a:schemeClr>
                </a:solidFill>
              </a:rPr>
              <a:t> </a:t>
            </a:r>
            <a:r>
              <a:rPr lang="ru-RU" b="1" dirty="0" err="1">
                <a:solidFill>
                  <a:schemeClr val="accent1">
                    <a:lumMod val="50000"/>
                  </a:schemeClr>
                </a:solidFill>
              </a:rPr>
              <a:t>өч</a:t>
            </a:r>
            <a:r>
              <a:rPr lang="ru-RU" b="1" dirty="0">
                <a:solidFill>
                  <a:schemeClr val="accent1">
                    <a:lumMod val="50000"/>
                  </a:schemeClr>
                </a:solidFill>
              </a:rPr>
              <a:t> операция </a:t>
            </a:r>
            <a:r>
              <a:rPr lang="ru-RU" b="1" dirty="0" err="1">
                <a:solidFill>
                  <a:schemeClr val="accent1">
                    <a:lumMod val="50000"/>
                  </a:schemeClr>
                </a:solidFill>
              </a:rPr>
              <a:t>кичерә</a:t>
            </a:r>
            <a:r>
              <a:rPr lang="ru-RU" b="1" dirty="0">
                <a:solidFill>
                  <a:schemeClr val="accent1">
                    <a:lumMod val="50000"/>
                  </a:schemeClr>
                </a:solidFill>
              </a:rPr>
              <a:t>, </a:t>
            </a:r>
            <a:r>
              <a:rPr lang="ru-RU" b="1" dirty="0" err="1">
                <a:solidFill>
                  <a:schemeClr val="accent1">
                    <a:lumMod val="50000"/>
                  </a:schemeClr>
                </a:solidFill>
              </a:rPr>
              <a:t>шуннан</a:t>
            </a:r>
            <a:r>
              <a:rPr lang="ru-RU" b="1" dirty="0">
                <a:solidFill>
                  <a:schemeClr val="accent1">
                    <a:lumMod val="50000"/>
                  </a:schemeClr>
                </a:solidFill>
              </a:rPr>
              <a:t> </a:t>
            </a:r>
            <a:r>
              <a:rPr lang="ru-RU" b="1" dirty="0" err="1">
                <a:solidFill>
                  <a:schemeClr val="accent1">
                    <a:lumMod val="50000"/>
                  </a:schemeClr>
                </a:solidFill>
              </a:rPr>
              <a:t>соң</a:t>
            </a:r>
            <a:r>
              <a:rPr lang="ru-RU" b="1" dirty="0">
                <a:solidFill>
                  <a:schemeClr val="accent1">
                    <a:lumMod val="50000"/>
                  </a:schemeClr>
                </a:solidFill>
              </a:rPr>
              <a:t> </a:t>
            </a:r>
            <a:r>
              <a:rPr lang="ru-RU" b="1" dirty="0" err="1">
                <a:solidFill>
                  <a:schemeClr val="accent1">
                    <a:lumMod val="50000"/>
                  </a:schemeClr>
                </a:solidFill>
              </a:rPr>
              <a:t>ул</a:t>
            </a:r>
            <a:r>
              <a:rPr lang="ru-RU" b="1" dirty="0">
                <a:solidFill>
                  <a:schemeClr val="accent1">
                    <a:lumMod val="50000"/>
                  </a:schemeClr>
                </a:solidFill>
              </a:rPr>
              <a:t> </a:t>
            </a:r>
            <a:r>
              <a:rPr lang="ru-RU" b="1" dirty="0" err="1">
                <a:solidFill>
                  <a:schemeClr val="accent1">
                    <a:lumMod val="50000"/>
                  </a:schemeClr>
                </a:solidFill>
              </a:rPr>
              <a:t>култык</a:t>
            </a:r>
            <a:r>
              <a:rPr lang="ru-RU" b="1" dirty="0">
                <a:solidFill>
                  <a:schemeClr val="accent1">
                    <a:lumMod val="50000"/>
                  </a:schemeClr>
                </a:solidFill>
              </a:rPr>
              <a:t> </a:t>
            </a:r>
            <a:r>
              <a:rPr lang="ru-RU" b="1" dirty="0" err="1">
                <a:solidFill>
                  <a:schemeClr val="accent1">
                    <a:lumMod val="50000"/>
                  </a:schemeClr>
                </a:solidFill>
              </a:rPr>
              <a:t>таягы</a:t>
            </a:r>
            <a:r>
              <a:rPr lang="ru-RU" b="1" dirty="0">
                <a:solidFill>
                  <a:schemeClr val="accent1">
                    <a:lumMod val="50000"/>
                  </a:schemeClr>
                </a:solidFill>
              </a:rPr>
              <a:t> </a:t>
            </a:r>
            <a:r>
              <a:rPr lang="ru-RU" b="1" dirty="0" err="1">
                <a:solidFill>
                  <a:schemeClr val="accent1">
                    <a:lumMod val="50000"/>
                  </a:schemeClr>
                </a:solidFill>
              </a:rPr>
              <a:t>белән</a:t>
            </a:r>
            <a:r>
              <a:rPr lang="ru-RU" b="1" dirty="0">
                <a:solidFill>
                  <a:schemeClr val="accent1">
                    <a:lumMod val="50000"/>
                  </a:schemeClr>
                </a:solidFill>
              </a:rPr>
              <a:t> </a:t>
            </a:r>
            <a:r>
              <a:rPr lang="ru-RU" b="1" dirty="0" err="1">
                <a:solidFill>
                  <a:schemeClr val="accent1">
                    <a:lumMod val="50000"/>
                  </a:schemeClr>
                </a:solidFill>
              </a:rPr>
              <a:t>авылга</a:t>
            </a:r>
            <a:r>
              <a:rPr lang="ru-RU" b="1" dirty="0">
                <a:solidFill>
                  <a:schemeClr val="accent1">
                    <a:lumMod val="50000"/>
                  </a:schemeClr>
                </a:solidFill>
              </a:rPr>
              <a:t> </a:t>
            </a:r>
            <a:r>
              <a:rPr lang="ru-RU" b="1" dirty="0" err="1">
                <a:solidFill>
                  <a:schemeClr val="accent1">
                    <a:lumMod val="50000"/>
                  </a:schemeClr>
                </a:solidFill>
              </a:rPr>
              <a:t>кайта</a:t>
            </a:r>
            <a:r>
              <a:rPr lang="ru-RU" b="1" dirty="0">
                <a:solidFill>
                  <a:schemeClr val="accent1">
                    <a:lumMod val="50000"/>
                  </a:schemeClr>
                </a:solidFill>
              </a:rPr>
              <a:t>.</a:t>
            </a:r>
          </a:p>
          <a:p>
            <a:pPr algn="just"/>
            <a:r>
              <a:rPr lang="ru-RU" b="1" dirty="0" err="1">
                <a:solidFill>
                  <a:schemeClr val="accent1">
                    <a:lumMod val="50000"/>
                  </a:schemeClr>
                </a:solidFill>
              </a:rPr>
              <a:t>Ул</a:t>
            </a:r>
            <a:r>
              <a:rPr lang="ru-RU" b="1" dirty="0">
                <a:solidFill>
                  <a:schemeClr val="accent1">
                    <a:lumMod val="50000"/>
                  </a:schemeClr>
                </a:solidFill>
              </a:rPr>
              <a:t> </a:t>
            </a:r>
            <a:r>
              <a:rPr lang="ru-RU" b="1" dirty="0" err="1">
                <a:solidFill>
                  <a:schemeClr val="accent1">
                    <a:lumMod val="50000"/>
                  </a:schemeClr>
                </a:solidFill>
              </a:rPr>
              <a:t>авылда</a:t>
            </a:r>
            <a:r>
              <a:rPr lang="ru-RU" b="1" dirty="0">
                <a:solidFill>
                  <a:schemeClr val="accent1">
                    <a:lumMod val="50000"/>
                  </a:schemeClr>
                </a:solidFill>
              </a:rPr>
              <a:t>, </a:t>
            </a:r>
            <a:r>
              <a:rPr lang="ru-RU" b="1" dirty="0" err="1">
                <a:solidFill>
                  <a:schemeClr val="accent1">
                    <a:lumMod val="50000"/>
                  </a:schemeClr>
                </a:solidFill>
              </a:rPr>
              <a:t>авыл</a:t>
            </a:r>
            <a:r>
              <a:rPr lang="ru-RU" b="1" dirty="0">
                <a:solidFill>
                  <a:schemeClr val="accent1">
                    <a:lumMod val="50000"/>
                  </a:schemeClr>
                </a:solidFill>
              </a:rPr>
              <a:t> советы председателе </a:t>
            </a:r>
            <a:r>
              <a:rPr lang="ru-RU" b="1" dirty="0" err="1">
                <a:solidFill>
                  <a:schemeClr val="accent1">
                    <a:lumMod val="50000"/>
                  </a:schemeClr>
                </a:solidFill>
              </a:rPr>
              <a:t>булып</a:t>
            </a:r>
            <a:r>
              <a:rPr lang="ru-RU" b="1" dirty="0">
                <a:solidFill>
                  <a:schemeClr val="accent1">
                    <a:lumMod val="50000"/>
                  </a:schemeClr>
                </a:solidFill>
              </a:rPr>
              <a:t> </a:t>
            </a:r>
            <a:r>
              <a:rPr lang="ru-RU" b="1" dirty="0" err="1">
                <a:solidFill>
                  <a:schemeClr val="accent1">
                    <a:lumMod val="50000"/>
                  </a:schemeClr>
                </a:solidFill>
              </a:rPr>
              <a:t>эшли</a:t>
            </a:r>
            <a:r>
              <a:rPr lang="ru-RU" b="1" dirty="0">
                <a:solidFill>
                  <a:schemeClr val="accent1">
                    <a:lumMod val="50000"/>
                  </a:schemeClr>
                </a:solidFill>
              </a:rPr>
              <a:t>. </a:t>
            </a:r>
            <a:r>
              <a:rPr lang="ru-RU" b="1" dirty="0" err="1">
                <a:solidFill>
                  <a:schemeClr val="accent1">
                    <a:lumMod val="50000"/>
                  </a:schemeClr>
                </a:solidFill>
              </a:rPr>
              <a:t>Аннары</a:t>
            </a:r>
            <a:r>
              <a:rPr lang="ru-RU" b="1" dirty="0">
                <a:solidFill>
                  <a:schemeClr val="accent1">
                    <a:lumMod val="50000"/>
                  </a:schemeClr>
                </a:solidFill>
              </a:rPr>
              <a:t> </a:t>
            </a:r>
            <a:r>
              <a:rPr lang="ru-RU" b="1" dirty="0" err="1">
                <a:solidFill>
                  <a:schemeClr val="accent1">
                    <a:lumMod val="50000"/>
                  </a:schemeClr>
                </a:solidFill>
              </a:rPr>
              <a:t>калхозда</a:t>
            </a:r>
            <a:r>
              <a:rPr lang="ru-RU" b="1" dirty="0">
                <a:solidFill>
                  <a:schemeClr val="accent1">
                    <a:lumMod val="50000"/>
                  </a:schemeClr>
                </a:solidFill>
              </a:rPr>
              <a:t> амбар </a:t>
            </a:r>
            <a:r>
              <a:rPr lang="ru-RU" b="1" dirty="0" err="1">
                <a:solidFill>
                  <a:schemeClr val="accent1">
                    <a:lumMod val="50000"/>
                  </a:schemeClr>
                </a:solidFill>
              </a:rPr>
              <a:t>мөдире</a:t>
            </a:r>
            <a:r>
              <a:rPr lang="ru-RU" b="1" dirty="0">
                <a:solidFill>
                  <a:schemeClr val="accent1">
                    <a:lumMod val="50000"/>
                  </a:schemeClr>
                </a:solidFill>
              </a:rPr>
              <a:t> </a:t>
            </a:r>
            <a:r>
              <a:rPr lang="ru-RU" b="1" dirty="0" err="1">
                <a:solidFill>
                  <a:schemeClr val="accent1">
                    <a:lumMod val="50000"/>
                  </a:schemeClr>
                </a:solidFill>
              </a:rPr>
              <a:t>булып</a:t>
            </a:r>
            <a:r>
              <a:rPr lang="ru-RU" b="1" dirty="0">
                <a:solidFill>
                  <a:schemeClr val="accent1">
                    <a:lumMod val="50000"/>
                  </a:schemeClr>
                </a:solidFill>
              </a:rPr>
              <a:t> </a:t>
            </a:r>
            <a:r>
              <a:rPr lang="ru-RU" b="1" dirty="0" err="1">
                <a:solidFill>
                  <a:schemeClr val="accent1">
                    <a:lumMod val="50000"/>
                  </a:schemeClr>
                </a:solidFill>
              </a:rPr>
              <a:t>эшләп</a:t>
            </a:r>
            <a:r>
              <a:rPr lang="ru-RU" b="1" dirty="0">
                <a:solidFill>
                  <a:schemeClr val="accent1">
                    <a:lumMod val="50000"/>
                  </a:schemeClr>
                </a:solidFill>
              </a:rPr>
              <a:t> </a:t>
            </a:r>
            <a:r>
              <a:rPr lang="ru-RU" b="1" dirty="0" err="1">
                <a:solidFill>
                  <a:schemeClr val="accent1">
                    <a:lumMod val="50000"/>
                  </a:schemeClr>
                </a:solidFill>
              </a:rPr>
              <a:t>пенсиягә</a:t>
            </a:r>
            <a:r>
              <a:rPr lang="ru-RU" b="1" dirty="0">
                <a:solidFill>
                  <a:schemeClr val="accent1">
                    <a:lumMod val="50000"/>
                  </a:schemeClr>
                </a:solidFill>
              </a:rPr>
              <a:t> </a:t>
            </a:r>
            <a:r>
              <a:rPr lang="ru-RU" b="1" dirty="0" err="1">
                <a:solidFill>
                  <a:schemeClr val="accent1">
                    <a:lumMod val="50000"/>
                  </a:schemeClr>
                </a:solidFill>
              </a:rPr>
              <a:t>чыга</a:t>
            </a:r>
            <a:r>
              <a:rPr lang="ru-RU" b="1" dirty="0">
                <a:solidFill>
                  <a:schemeClr val="accent1">
                    <a:lumMod val="50000"/>
                  </a:schemeClr>
                </a:solidFill>
              </a:rPr>
              <a:t>.</a:t>
            </a:r>
          </a:p>
          <a:p>
            <a:pPr algn="just"/>
            <a:r>
              <a:rPr lang="ru-RU" b="1" dirty="0" err="1">
                <a:solidFill>
                  <a:schemeClr val="accent1">
                    <a:lumMod val="50000"/>
                  </a:schemeClr>
                </a:solidFill>
              </a:rPr>
              <a:t>Күп</a:t>
            </a:r>
            <a:r>
              <a:rPr lang="ru-RU" b="1" dirty="0">
                <a:solidFill>
                  <a:schemeClr val="accent1">
                    <a:lumMod val="50000"/>
                  </a:schemeClr>
                </a:solidFill>
              </a:rPr>
              <a:t> </a:t>
            </a:r>
            <a:r>
              <a:rPr lang="ru-RU" b="1" dirty="0" err="1">
                <a:solidFill>
                  <a:schemeClr val="accent1">
                    <a:lumMod val="50000"/>
                  </a:schemeClr>
                </a:solidFill>
              </a:rPr>
              <a:t>еллар</a:t>
            </a:r>
            <a:r>
              <a:rPr lang="ru-RU" b="1" dirty="0">
                <a:solidFill>
                  <a:schemeClr val="accent1">
                    <a:lumMod val="50000"/>
                  </a:schemeClr>
                </a:solidFill>
              </a:rPr>
              <a:t> </a:t>
            </a:r>
            <a:r>
              <a:rPr lang="ru-RU" b="1" dirty="0" err="1">
                <a:solidFill>
                  <a:schemeClr val="accent1">
                    <a:lumMod val="50000"/>
                  </a:schemeClr>
                </a:solidFill>
              </a:rPr>
              <a:t>авылда</a:t>
            </a:r>
            <a:r>
              <a:rPr lang="ru-RU" b="1" dirty="0">
                <a:solidFill>
                  <a:schemeClr val="accent1">
                    <a:lumMod val="50000"/>
                  </a:schemeClr>
                </a:solidFill>
              </a:rPr>
              <a:t> имам </a:t>
            </a:r>
            <a:r>
              <a:rPr lang="ru-RU" b="1" dirty="0" err="1">
                <a:solidFill>
                  <a:schemeClr val="accent1">
                    <a:lumMod val="50000"/>
                  </a:schemeClr>
                </a:solidFill>
              </a:rPr>
              <a:t>булып</a:t>
            </a:r>
            <a:r>
              <a:rPr lang="ru-RU" b="1" dirty="0">
                <a:solidFill>
                  <a:schemeClr val="accent1">
                    <a:lumMod val="50000"/>
                  </a:schemeClr>
                </a:solidFill>
              </a:rPr>
              <a:t> тора. 1992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елның</a:t>
            </a:r>
            <a:r>
              <a:rPr lang="ru-RU" b="1" dirty="0">
                <a:solidFill>
                  <a:schemeClr val="accent1">
                    <a:lumMod val="50000"/>
                  </a:schemeClr>
                </a:solidFill>
              </a:rPr>
              <a:t> 30 </a:t>
            </a:r>
            <a:r>
              <a:rPr lang="ru-RU" b="1" dirty="0" err="1">
                <a:solidFill>
                  <a:schemeClr val="accent1">
                    <a:lumMod val="50000"/>
                  </a:schemeClr>
                </a:solidFill>
              </a:rPr>
              <a:t>нчы</a:t>
            </a:r>
            <a:r>
              <a:rPr lang="ru-RU" b="1" dirty="0">
                <a:solidFill>
                  <a:schemeClr val="accent1">
                    <a:lumMod val="50000"/>
                  </a:schemeClr>
                </a:solidFill>
              </a:rPr>
              <a:t> </a:t>
            </a:r>
            <a:r>
              <a:rPr lang="ru-RU" b="1" dirty="0" err="1">
                <a:solidFill>
                  <a:schemeClr val="accent1">
                    <a:lumMod val="50000"/>
                  </a:schemeClr>
                </a:solidFill>
              </a:rPr>
              <a:t>апрелендә</a:t>
            </a:r>
            <a:r>
              <a:rPr lang="ru-RU" b="1" dirty="0">
                <a:solidFill>
                  <a:schemeClr val="accent1">
                    <a:lumMod val="50000"/>
                  </a:schemeClr>
                </a:solidFill>
              </a:rPr>
              <a:t>, </a:t>
            </a:r>
            <a:r>
              <a:rPr lang="ru-RU" b="1" dirty="0" err="1">
                <a:solidFill>
                  <a:schemeClr val="accent1">
                    <a:lumMod val="50000"/>
                  </a:schemeClr>
                </a:solidFill>
              </a:rPr>
              <a:t>сиксән</a:t>
            </a:r>
            <a:r>
              <a:rPr lang="ru-RU" b="1" dirty="0">
                <a:solidFill>
                  <a:schemeClr val="accent1">
                    <a:lumMod val="50000"/>
                  </a:schemeClr>
                </a:solidFill>
              </a:rPr>
              <a:t> </a:t>
            </a:r>
            <a:r>
              <a:rPr lang="ru-RU" b="1" dirty="0" err="1">
                <a:solidFill>
                  <a:schemeClr val="accent1">
                    <a:lumMod val="50000"/>
                  </a:schemeClr>
                </a:solidFill>
              </a:rPr>
              <a:t>өч</a:t>
            </a:r>
            <a:r>
              <a:rPr lang="ru-RU" b="1" dirty="0">
                <a:solidFill>
                  <a:schemeClr val="accent1">
                    <a:lumMod val="50000"/>
                  </a:schemeClr>
                </a:solidFill>
              </a:rPr>
              <a:t> </a:t>
            </a:r>
            <a:r>
              <a:rPr lang="ru-RU" b="1" dirty="0" err="1">
                <a:solidFill>
                  <a:schemeClr val="accent1">
                    <a:lumMod val="50000"/>
                  </a:schemeClr>
                </a:solidFill>
              </a:rPr>
              <a:t>яшендә</a:t>
            </a:r>
            <a:r>
              <a:rPr lang="ru-RU" b="1" dirty="0">
                <a:solidFill>
                  <a:schemeClr val="accent1">
                    <a:lumMod val="50000"/>
                  </a:schemeClr>
                </a:solidFill>
              </a:rPr>
              <a:t> бабам </a:t>
            </a:r>
            <a:r>
              <a:rPr lang="ru-RU" b="1" dirty="0" err="1">
                <a:solidFill>
                  <a:schemeClr val="accent1">
                    <a:lumMod val="50000"/>
                  </a:schemeClr>
                </a:solidFill>
              </a:rPr>
              <a:t>вафат</a:t>
            </a:r>
            <a:r>
              <a:rPr lang="ru-RU" b="1" dirty="0">
                <a:solidFill>
                  <a:schemeClr val="accent1">
                    <a:lumMod val="50000"/>
                  </a:schemeClr>
                </a:solidFill>
              </a:rPr>
              <a:t> </a:t>
            </a:r>
            <a:r>
              <a:rPr lang="ru-RU" b="1" dirty="0" err="1">
                <a:solidFill>
                  <a:schemeClr val="accent1">
                    <a:lumMod val="50000"/>
                  </a:schemeClr>
                </a:solidFill>
              </a:rPr>
              <a:t>була</a:t>
            </a:r>
            <a:r>
              <a:rPr lang="ru-RU" b="1" dirty="0">
                <a:solidFill>
                  <a:schemeClr val="accent1">
                    <a:lumMod val="50000"/>
                  </a:schemeClr>
                </a:solidFill>
              </a:rPr>
              <a:t>. </a:t>
            </a:r>
            <a:endParaRPr lang="ru-RU" b="1" dirty="0" smtClean="0">
              <a:solidFill>
                <a:schemeClr val="accent1">
                  <a:lumMod val="50000"/>
                </a:schemeClr>
              </a:solidFill>
            </a:endParaRPr>
          </a:p>
          <a:p>
            <a:pPr algn="r"/>
            <a:r>
              <a:rPr lang="tt-RU" b="1" dirty="0" smtClean="0">
                <a:solidFill>
                  <a:schemeClr val="accent1">
                    <a:lumMod val="50000"/>
                  </a:schemeClr>
                </a:solidFill>
              </a:rPr>
              <a:t>(Нурмөхәммәтов Солтан)</a:t>
            </a:r>
            <a:endParaRPr lang="ru-RU" b="1" dirty="0">
              <a:solidFill>
                <a:schemeClr val="accent1">
                  <a:lumMod val="50000"/>
                </a:schemeClr>
              </a:solidFill>
            </a:endParaRPr>
          </a:p>
        </p:txBody>
      </p:sp>
    </p:spTree>
    <p:extLst>
      <p:ext uri="{BB962C8B-B14F-4D97-AF65-F5344CB8AC3E}">
        <p14:creationId xmlns:p14="http://schemas.microsoft.com/office/powerpoint/2010/main" val="946874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1700808"/>
            <a:ext cx="5937250" cy="445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87350" y="625194"/>
            <a:ext cx="7145090" cy="646331"/>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tt-RU"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Хөсәенов  Хөсәен Камал улы</a:t>
            </a:r>
            <a:endParaRPr lang="ru-RU"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1919281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3528" y="197346"/>
            <a:ext cx="8496944" cy="5047536"/>
          </a:xfrm>
          <a:prstGeom prst="rect">
            <a:avLst/>
          </a:prstGeom>
          <a:noFill/>
        </p:spPr>
        <p:txBody>
          <a:bodyPr wrap="square" rtlCol="0">
            <a:spAutoFit/>
          </a:bodyPr>
          <a:lstStyle/>
          <a:p>
            <a:r>
              <a:rPr lang="ru-RU" sz="1400" b="1" dirty="0" err="1" smtClean="0">
                <a:solidFill>
                  <a:schemeClr val="accent1">
                    <a:lumMod val="50000"/>
                  </a:schemeClr>
                </a:solidFill>
              </a:rPr>
              <a:t>Хөсәен бабай</a:t>
            </a:r>
            <a:r>
              <a:rPr lang="ru-RU" sz="1400" b="1" dirty="0" smtClean="0">
                <a:solidFill>
                  <a:schemeClr val="accent1">
                    <a:lumMod val="50000"/>
                  </a:schemeClr>
                </a:solidFill>
              </a:rPr>
              <a:t> 1891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туган</a:t>
            </a:r>
            <a:r>
              <a:rPr lang="ru-RU" sz="1400" b="1" dirty="0" smtClean="0">
                <a:solidFill>
                  <a:schemeClr val="accent1">
                    <a:lumMod val="50000"/>
                  </a:schemeClr>
                </a:solidFill>
              </a:rPr>
              <a:t>. </a:t>
            </a:r>
            <a:r>
              <a:rPr lang="ru-RU" sz="1400" b="1" dirty="0" err="1" smtClean="0">
                <a:solidFill>
                  <a:schemeClr val="accent1">
                    <a:lumMod val="50000"/>
                  </a:schemeClr>
                </a:solidFill>
              </a:rPr>
              <a:t>Аның</a:t>
            </a:r>
            <a:r>
              <a:rPr lang="ru-RU" sz="1400" b="1" dirty="0" smtClean="0">
                <a:solidFill>
                  <a:schemeClr val="accent1">
                    <a:lumMod val="50000"/>
                  </a:schemeClr>
                </a:solidFill>
              </a:rPr>
              <a:t> </a:t>
            </a:r>
            <a:r>
              <a:rPr lang="ru-RU" sz="1400" b="1" dirty="0" err="1" smtClean="0">
                <a:solidFill>
                  <a:schemeClr val="accent1">
                    <a:lumMod val="50000"/>
                  </a:schemeClr>
                </a:solidFill>
              </a:rPr>
              <a:t>әтисе</a:t>
            </a:r>
            <a:r>
              <a:rPr lang="ru-RU" sz="1400" b="1" dirty="0" smtClean="0">
                <a:solidFill>
                  <a:schemeClr val="accent1">
                    <a:lumMod val="50000"/>
                  </a:schemeClr>
                </a:solidFill>
              </a:rPr>
              <a:t> </a:t>
            </a:r>
            <a:r>
              <a:rPr lang="ru-RU" sz="1400" b="1" dirty="0" err="1" smtClean="0">
                <a:solidFill>
                  <a:schemeClr val="accent1">
                    <a:lumMod val="50000"/>
                  </a:schemeClr>
                </a:solidFill>
              </a:rPr>
              <a:t>Камал</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яшьләй-35яшьтә </a:t>
            </a:r>
            <a:r>
              <a:rPr lang="ru-RU" sz="1400" b="1" dirty="0" err="1" smtClean="0">
                <a:solidFill>
                  <a:schemeClr val="accent1">
                    <a:lumMod val="50000"/>
                  </a:schemeClr>
                </a:solidFill>
              </a:rPr>
              <a:t>үлгән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үлгәндә</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5 </a:t>
            </a:r>
            <a:r>
              <a:rPr lang="ru-RU" sz="1400" b="1" dirty="0" err="1" smtClean="0">
                <a:solidFill>
                  <a:schemeClr val="accent1">
                    <a:lumMod val="50000"/>
                  </a:schemeClr>
                </a:solidFill>
              </a:rPr>
              <a:t>яшьтә</a:t>
            </a:r>
            <a:r>
              <a:rPr lang="ru-RU" sz="1400" b="1" dirty="0" smtClean="0">
                <a:solidFill>
                  <a:schemeClr val="accent1">
                    <a:lumMod val="50000"/>
                  </a:schemeClr>
                </a:solidFill>
              </a:rPr>
              <a:t> </a:t>
            </a:r>
            <a:r>
              <a:rPr lang="ru-RU" sz="1400" b="1" dirty="0" err="1" smtClean="0">
                <a:solidFill>
                  <a:schemeClr val="accent1">
                    <a:lumMod val="50000"/>
                  </a:schemeClr>
                </a:solidFill>
              </a:rPr>
              <a:t>генә</a:t>
            </a:r>
            <a:r>
              <a:rPr lang="ru-RU" sz="1400" b="1" dirty="0" smtClean="0">
                <a:solidFill>
                  <a:schemeClr val="accent1">
                    <a:lumMod val="50000"/>
                  </a:schemeClr>
                </a:solidFill>
              </a:rPr>
              <a:t> </a:t>
            </a:r>
            <a:r>
              <a:rPr lang="ru-RU" sz="1400" b="1" dirty="0" err="1" smtClean="0">
                <a:solidFill>
                  <a:schemeClr val="accent1">
                    <a:lumMod val="50000"/>
                  </a:schemeClr>
                </a:solidFill>
              </a:rPr>
              <a:t>була</a:t>
            </a:r>
            <a:r>
              <a:rPr lang="ru-RU" sz="1400" b="1" dirty="0" smtClean="0">
                <a:solidFill>
                  <a:schemeClr val="accent1">
                    <a:lumMod val="50000"/>
                  </a:schemeClr>
                </a:solidFill>
              </a:rPr>
              <a:t>. </a:t>
            </a:r>
            <a:r>
              <a:rPr lang="ru-RU" sz="1400" b="1" dirty="0" err="1" smtClean="0">
                <a:solidFill>
                  <a:schemeClr val="accent1">
                    <a:lumMod val="50000"/>
                  </a:schemeClr>
                </a:solidFill>
              </a:rPr>
              <a:t>Аның</a:t>
            </a:r>
            <a:r>
              <a:rPr lang="ru-RU" sz="1400" b="1" dirty="0" smtClean="0">
                <a:solidFill>
                  <a:schemeClr val="accent1">
                    <a:lumMod val="50000"/>
                  </a:schemeClr>
                </a:solidFill>
              </a:rPr>
              <a:t> 3 </a:t>
            </a:r>
            <a:r>
              <a:rPr lang="ru-RU" sz="1400" b="1" dirty="0" err="1" smtClean="0">
                <a:solidFill>
                  <a:schemeClr val="accent1">
                    <a:lumMod val="50000"/>
                  </a:schemeClr>
                </a:solidFill>
              </a:rPr>
              <a:t>кыз</a:t>
            </a:r>
            <a:r>
              <a:rPr lang="ru-RU" sz="1400" b="1" dirty="0" smtClean="0">
                <a:solidFill>
                  <a:schemeClr val="accent1">
                    <a:lumMod val="50000"/>
                  </a:schemeClr>
                </a:solidFill>
              </a:rPr>
              <a:t> </a:t>
            </a:r>
            <a:r>
              <a:rPr lang="ru-RU" sz="1400" b="1" dirty="0" err="1" smtClean="0">
                <a:solidFill>
                  <a:schemeClr val="accent1">
                    <a:lumMod val="50000"/>
                  </a:schemeClr>
                </a:solidFill>
              </a:rPr>
              <a:t>туганы,Хөсәен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әти</a:t>
            </a:r>
            <a:r>
              <a:rPr lang="ru-RU" sz="1400" b="1" dirty="0" smtClean="0">
                <a:solidFill>
                  <a:schemeClr val="accent1">
                    <a:lumMod val="50000"/>
                  </a:schemeClr>
                </a:solidFill>
              </a:rPr>
              <a:t> </a:t>
            </a:r>
            <a:r>
              <a:rPr lang="ru-RU" sz="1400" b="1" dirty="0" err="1" smtClean="0">
                <a:solidFill>
                  <a:schemeClr val="accent1">
                    <a:lumMod val="50000"/>
                  </a:schemeClr>
                </a:solidFill>
              </a:rPr>
              <a:t>назы</a:t>
            </a:r>
            <a:r>
              <a:rPr lang="ru-RU" sz="1400" b="1" dirty="0" smtClean="0">
                <a:solidFill>
                  <a:schemeClr val="accent1">
                    <a:lumMod val="50000"/>
                  </a:schemeClr>
                </a:solidFill>
              </a:rPr>
              <a:t> </a:t>
            </a:r>
            <a:r>
              <a:rPr lang="ru-RU" sz="1400" b="1" dirty="0" err="1" smtClean="0">
                <a:solidFill>
                  <a:schemeClr val="accent1">
                    <a:lumMod val="50000"/>
                  </a:schemeClr>
                </a:solidFill>
              </a:rPr>
              <a:t>күрмичә</a:t>
            </a:r>
            <a:r>
              <a:rPr lang="ru-RU" sz="1400" b="1" dirty="0" smtClean="0">
                <a:solidFill>
                  <a:schemeClr val="accent1">
                    <a:lumMod val="50000"/>
                  </a:schemeClr>
                </a:solidFill>
              </a:rPr>
              <a:t> </a:t>
            </a:r>
            <a:r>
              <a:rPr lang="ru-RU" sz="1400" b="1" dirty="0" err="1" smtClean="0">
                <a:solidFill>
                  <a:schemeClr val="accent1">
                    <a:lumMod val="50000"/>
                  </a:schemeClr>
                </a:solidFill>
              </a:rPr>
              <a:t>ятим</a:t>
            </a:r>
            <a:r>
              <a:rPr lang="ru-RU" sz="1400" b="1" dirty="0" smtClean="0">
                <a:solidFill>
                  <a:schemeClr val="accent1">
                    <a:lumMod val="50000"/>
                  </a:schemeClr>
                </a:solidFill>
              </a:rPr>
              <a:t> </a:t>
            </a:r>
            <a:r>
              <a:rPr lang="ru-RU" sz="1400" b="1" dirty="0" err="1" smtClean="0">
                <a:solidFill>
                  <a:schemeClr val="accent1">
                    <a:lumMod val="50000"/>
                  </a:schemeClr>
                </a:solidFill>
              </a:rPr>
              <a:t>булып</a:t>
            </a:r>
            <a:r>
              <a:rPr lang="ru-RU" sz="1400" b="1" dirty="0" smtClean="0">
                <a:solidFill>
                  <a:schemeClr val="accent1">
                    <a:lumMod val="50000"/>
                  </a:schemeClr>
                </a:solidFill>
              </a:rPr>
              <a:t> </a:t>
            </a:r>
            <a:r>
              <a:rPr lang="ru-RU" sz="1400" b="1" dirty="0" err="1" smtClean="0">
                <a:solidFill>
                  <a:schemeClr val="accent1">
                    <a:lumMod val="50000"/>
                  </a:schemeClr>
                </a:solidFill>
              </a:rPr>
              <a:t>усәләр</a:t>
            </a:r>
            <a:r>
              <a:rPr lang="ru-RU" sz="1400" b="1" dirty="0" smtClean="0">
                <a:solidFill>
                  <a:schemeClr val="accent1">
                    <a:lumMod val="50000"/>
                  </a:schemeClr>
                </a:solidFill>
              </a:rPr>
              <a:t>.</a:t>
            </a:r>
          </a:p>
          <a:p>
            <a:r>
              <a:rPr lang="ru-RU" sz="1400" b="1" dirty="0" err="1" smtClean="0">
                <a:solidFill>
                  <a:schemeClr val="accent1">
                    <a:lumMod val="50000"/>
                  </a:schemeClr>
                </a:solidFill>
              </a:rPr>
              <a:t>Тормышнын</a:t>
            </a:r>
            <a:r>
              <a:rPr lang="ru-RU" sz="1400" b="1" dirty="0" smtClean="0">
                <a:solidFill>
                  <a:schemeClr val="accent1">
                    <a:lumMod val="50000"/>
                  </a:schemeClr>
                </a:solidFill>
              </a:rPr>
              <a:t> </a:t>
            </a:r>
            <a:r>
              <a:rPr lang="ru-RU" sz="1400" b="1" dirty="0" err="1" smtClean="0">
                <a:solidFill>
                  <a:schemeClr val="accent1">
                    <a:lumMod val="50000"/>
                  </a:schemeClr>
                </a:solidFill>
              </a:rPr>
              <a:t>авырлыгы</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бабайга</a:t>
            </a:r>
            <a:r>
              <a:rPr lang="ru-RU" sz="1400" b="1" dirty="0" smtClean="0">
                <a:solidFill>
                  <a:schemeClr val="accent1">
                    <a:lumMod val="50000"/>
                  </a:schemeClr>
                </a:solidFill>
              </a:rPr>
              <a:t> </a:t>
            </a:r>
            <a:r>
              <a:rPr lang="ru-RU" sz="1400" b="1" dirty="0" err="1" smtClean="0">
                <a:solidFill>
                  <a:schemeClr val="accent1">
                    <a:lumMod val="50000"/>
                  </a:schemeClr>
                </a:solidFill>
              </a:rPr>
              <a:t>төшә</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яшьләй</a:t>
            </a:r>
            <a:r>
              <a:rPr lang="ru-RU" sz="1400" b="1" dirty="0" smtClean="0">
                <a:solidFill>
                  <a:schemeClr val="accent1">
                    <a:lumMod val="50000"/>
                  </a:schemeClr>
                </a:solidFill>
              </a:rPr>
              <a:t> </a:t>
            </a:r>
            <a:r>
              <a:rPr lang="ru-RU" sz="1400" b="1" dirty="0" err="1" smtClean="0">
                <a:solidFill>
                  <a:schemeClr val="accent1">
                    <a:lumMod val="50000"/>
                  </a:schemeClr>
                </a:solidFill>
              </a:rPr>
              <a:t>итек</a:t>
            </a:r>
            <a:r>
              <a:rPr lang="ru-RU" sz="1400" b="1" dirty="0" smtClean="0">
                <a:solidFill>
                  <a:schemeClr val="accent1">
                    <a:lumMod val="50000"/>
                  </a:schemeClr>
                </a:solidFill>
              </a:rPr>
              <a:t> </a:t>
            </a:r>
            <a:r>
              <a:rPr lang="ru-RU" sz="1400" b="1" dirty="0" err="1" smtClean="0">
                <a:solidFill>
                  <a:schemeClr val="accent1">
                    <a:lumMod val="50000"/>
                  </a:schemeClr>
                </a:solidFill>
              </a:rPr>
              <a:t>басырга</a:t>
            </a:r>
            <a:r>
              <a:rPr lang="ru-RU" sz="1400" b="1" dirty="0" smtClean="0">
                <a:solidFill>
                  <a:schemeClr val="accent1">
                    <a:lumMod val="50000"/>
                  </a:schemeClr>
                </a:solidFill>
              </a:rPr>
              <a:t> </a:t>
            </a:r>
            <a:r>
              <a:rPr lang="ru-RU" sz="1400" b="1" dirty="0" err="1" smtClean="0">
                <a:solidFill>
                  <a:schemeClr val="accent1">
                    <a:lumMod val="50000"/>
                  </a:schemeClr>
                </a:solidFill>
              </a:rPr>
              <a:t>өйрәнә</a:t>
            </a:r>
            <a:r>
              <a:rPr lang="ru-RU" sz="1400" b="1" dirty="0" smtClean="0">
                <a:solidFill>
                  <a:schemeClr val="accent1">
                    <a:lumMod val="50000"/>
                  </a:schemeClr>
                </a:solidFill>
              </a:rPr>
              <a:t>. </a:t>
            </a:r>
            <a:r>
              <a:rPr lang="ru-RU" sz="1400" b="1" dirty="0" err="1" smtClean="0">
                <a:solidFill>
                  <a:schemeClr val="accent1">
                    <a:lumMod val="50000"/>
                  </a:schemeClr>
                </a:solidFill>
              </a:rPr>
              <a:t>Авылыбызда</a:t>
            </a:r>
            <a:r>
              <a:rPr lang="ru-RU" sz="1400" b="1" dirty="0" smtClean="0">
                <a:solidFill>
                  <a:schemeClr val="accent1">
                    <a:lumMod val="50000"/>
                  </a:schemeClr>
                </a:solidFill>
              </a:rPr>
              <a:t> </a:t>
            </a:r>
            <a:r>
              <a:rPr lang="ru-RU" sz="1400" b="1" dirty="0" err="1" smtClean="0">
                <a:solidFill>
                  <a:schemeClr val="accent1">
                    <a:lumMod val="50000"/>
                  </a:schemeClr>
                </a:solidFill>
              </a:rPr>
              <a:t>байлар</a:t>
            </a:r>
            <a:r>
              <a:rPr lang="ru-RU" sz="1400" b="1" dirty="0" smtClean="0">
                <a:solidFill>
                  <a:schemeClr val="accent1">
                    <a:lumMod val="50000"/>
                  </a:schemeClr>
                </a:solidFill>
              </a:rPr>
              <a:t> </a:t>
            </a:r>
            <a:r>
              <a:rPr lang="ru-RU" sz="1400" b="1" dirty="0" err="1" smtClean="0">
                <a:solidFill>
                  <a:schemeClr val="accent1">
                    <a:lumMod val="50000"/>
                  </a:schemeClr>
                </a:solidFill>
              </a:rPr>
              <a:t>күп</a:t>
            </a:r>
            <a:r>
              <a:rPr lang="ru-RU" sz="1400" b="1" dirty="0" smtClean="0">
                <a:solidFill>
                  <a:schemeClr val="accent1">
                    <a:lumMod val="50000"/>
                  </a:schemeClr>
                </a:solidFill>
              </a:rPr>
              <a:t> </a:t>
            </a:r>
            <a:r>
              <a:rPr lang="ru-RU" sz="1400" b="1" dirty="0" err="1" smtClean="0">
                <a:solidFill>
                  <a:schemeClr val="accent1">
                    <a:lumMod val="50000"/>
                  </a:schemeClr>
                </a:solidFill>
              </a:rPr>
              <a:t>булган</a:t>
            </a:r>
            <a:r>
              <a:rPr lang="ru-RU" sz="1400" b="1" dirty="0" smtClean="0">
                <a:solidFill>
                  <a:schemeClr val="accent1">
                    <a:lumMod val="50000"/>
                  </a:schemeClr>
                </a:solidFill>
              </a:rPr>
              <a:t>. </a:t>
            </a:r>
            <a:r>
              <a:rPr lang="ru-RU" sz="1400" b="1" dirty="0" err="1" smtClean="0">
                <a:solidFill>
                  <a:schemeClr val="accent1">
                    <a:lumMod val="50000"/>
                  </a:schemeClr>
                </a:solidFill>
              </a:rPr>
              <a:t>Шуларның</a:t>
            </a:r>
            <a:r>
              <a:rPr lang="ru-RU" sz="1400" b="1" dirty="0" smtClean="0">
                <a:solidFill>
                  <a:schemeClr val="accent1">
                    <a:lumMod val="50000"/>
                  </a:schemeClr>
                </a:solidFill>
              </a:rPr>
              <a:t> </a:t>
            </a:r>
            <a:r>
              <a:rPr lang="ru-RU" sz="1400" b="1" dirty="0" err="1" smtClean="0">
                <a:solidFill>
                  <a:schemeClr val="accent1">
                    <a:lumMod val="50000"/>
                  </a:schemeClr>
                </a:solidFill>
              </a:rPr>
              <a:t>иң</a:t>
            </a:r>
            <a:r>
              <a:rPr lang="ru-RU" sz="1400" b="1" dirty="0" smtClean="0">
                <a:solidFill>
                  <a:schemeClr val="accent1">
                    <a:lumMod val="50000"/>
                  </a:schemeClr>
                </a:solidFill>
              </a:rPr>
              <a:t> бае </a:t>
            </a:r>
            <a:r>
              <a:rPr lang="ru-RU" sz="1400" b="1" dirty="0" err="1" smtClean="0">
                <a:solidFill>
                  <a:schemeClr val="accent1">
                    <a:lumMod val="50000"/>
                  </a:schemeClr>
                </a:solidFill>
              </a:rPr>
              <a:t>Гарифулла</a:t>
            </a:r>
            <a:r>
              <a:rPr lang="ru-RU" sz="1400" b="1" dirty="0" smtClean="0">
                <a:solidFill>
                  <a:schemeClr val="accent1">
                    <a:lumMod val="50000"/>
                  </a:schemeClr>
                </a:solidFill>
              </a:rPr>
              <a:t> бай </a:t>
            </a:r>
            <a:r>
              <a:rPr lang="ru-RU" sz="1400" b="1" dirty="0" err="1" smtClean="0">
                <a:solidFill>
                  <a:schemeClr val="accent1">
                    <a:lumMod val="50000"/>
                  </a:schemeClr>
                </a:solidFill>
              </a:rPr>
              <a:t>булган</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шул</a:t>
            </a:r>
            <a:r>
              <a:rPr lang="ru-RU" sz="1400" b="1" dirty="0" smtClean="0">
                <a:solidFill>
                  <a:schemeClr val="accent1">
                    <a:lumMod val="50000"/>
                  </a:schemeClr>
                </a:solidFill>
              </a:rPr>
              <a:t> </a:t>
            </a:r>
            <a:r>
              <a:rPr lang="ru-RU" sz="1400" b="1" dirty="0" err="1" smtClean="0">
                <a:solidFill>
                  <a:schemeClr val="accent1">
                    <a:lumMod val="50000"/>
                  </a:schemeClr>
                </a:solidFill>
              </a:rPr>
              <a:t>байга</a:t>
            </a:r>
            <a:r>
              <a:rPr lang="ru-RU" sz="1400" b="1" dirty="0" smtClean="0">
                <a:solidFill>
                  <a:schemeClr val="accent1">
                    <a:lumMod val="50000"/>
                  </a:schemeClr>
                </a:solidFill>
              </a:rPr>
              <a:t> </a:t>
            </a:r>
            <a:r>
              <a:rPr lang="ru-RU" sz="1400" b="1" dirty="0" err="1" smtClean="0">
                <a:solidFill>
                  <a:schemeClr val="accent1">
                    <a:lumMod val="50000"/>
                  </a:schemeClr>
                </a:solidFill>
              </a:rPr>
              <a:t>ялланып</a:t>
            </a:r>
            <a:r>
              <a:rPr lang="ru-RU" sz="1400" b="1" dirty="0" smtClean="0">
                <a:solidFill>
                  <a:schemeClr val="accent1">
                    <a:lumMod val="50000"/>
                  </a:schemeClr>
                </a:solidFill>
              </a:rPr>
              <a:t> </a:t>
            </a:r>
            <a:r>
              <a:rPr lang="ru-RU" sz="1400" b="1" dirty="0" err="1" smtClean="0">
                <a:solidFill>
                  <a:schemeClr val="accent1">
                    <a:lumMod val="50000"/>
                  </a:schemeClr>
                </a:solidFill>
              </a:rPr>
              <a:t>итек</a:t>
            </a:r>
            <a:r>
              <a:rPr lang="ru-RU" sz="1400" b="1" dirty="0" smtClean="0">
                <a:solidFill>
                  <a:schemeClr val="accent1">
                    <a:lumMod val="50000"/>
                  </a:schemeClr>
                </a:solidFill>
              </a:rPr>
              <a:t> </a:t>
            </a:r>
            <a:r>
              <a:rPr lang="ru-RU" sz="1400" b="1" dirty="0" err="1" smtClean="0">
                <a:solidFill>
                  <a:schemeClr val="accent1">
                    <a:lumMod val="50000"/>
                  </a:schemeClr>
                </a:solidFill>
              </a:rPr>
              <a:t>баскан</a:t>
            </a:r>
            <a:r>
              <a:rPr lang="ru-RU" sz="1400" b="1" dirty="0" smtClean="0">
                <a:solidFill>
                  <a:schemeClr val="accent1">
                    <a:lumMod val="50000"/>
                  </a:schemeClr>
                </a:solidFill>
              </a:rPr>
              <a:t>. </a:t>
            </a:r>
            <a:r>
              <a:rPr lang="ru-RU" sz="1400" b="1" dirty="0" err="1" smtClean="0">
                <a:solidFill>
                  <a:schemeClr val="accent1">
                    <a:lumMod val="50000"/>
                  </a:schemeClr>
                </a:solidFill>
              </a:rPr>
              <a:t>Һәр</a:t>
            </a:r>
            <a:r>
              <a:rPr lang="ru-RU" sz="1400" b="1" dirty="0" smtClean="0">
                <a:solidFill>
                  <a:schemeClr val="accent1">
                    <a:lumMod val="50000"/>
                  </a:schemeClr>
                </a:solidFill>
              </a:rPr>
              <a:t> </a:t>
            </a:r>
            <a:r>
              <a:rPr lang="ru-RU" sz="1400" b="1" dirty="0" err="1" smtClean="0">
                <a:solidFill>
                  <a:schemeClr val="accent1">
                    <a:lumMod val="50000"/>
                  </a:schemeClr>
                </a:solidFill>
              </a:rPr>
              <a:t>көнне</a:t>
            </a:r>
            <a:r>
              <a:rPr lang="ru-RU" sz="1400" b="1" dirty="0" smtClean="0">
                <a:solidFill>
                  <a:schemeClr val="accent1">
                    <a:lumMod val="50000"/>
                  </a:schemeClr>
                </a:solidFill>
              </a:rPr>
              <a:t> 6 шар </a:t>
            </a:r>
            <a:r>
              <a:rPr lang="ru-RU" sz="1400" b="1" dirty="0" err="1" smtClean="0">
                <a:solidFill>
                  <a:schemeClr val="accent1">
                    <a:lumMod val="50000"/>
                  </a:schemeClr>
                </a:solidFill>
              </a:rPr>
              <a:t>кадаклы</a:t>
            </a:r>
            <a:r>
              <a:rPr lang="ru-RU" sz="1400" b="1" dirty="0" smtClean="0">
                <a:solidFill>
                  <a:schemeClr val="accent1">
                    <a:lumMod val="50000"/>
                  </a:schemeClr>
                </a:solidFill>
              </a:rPr>
              <a:t> 2 кием </a:t>
            </a:r>
            <a:r>
              <a:rPr lang="ru-RU" sz="1400" b="1" dirty="0" err="1" smtClean="0">
                <a:solidFill>
                  <a:schemeClr val="accent1">
                    <a:lumMod val="50000"/>
                  </a:schemeClr>
                </a:solidFill>
              </a:rPr>
              <a:t>басасы</a:t>
            </a:r>
            <a:r>
              <a:rPr lang="ru-RU" sz="1400" b="1" dirty="0" smtClean="0">
                <a:solidFill>
                  <a:schemeClr val="accent1">
                    <a:lumMod val="50000"/>
                  </a:schemeClr>
                </a:solidFill>
              </a:rPr>
              <a:t> </a:t>
            </a:r>
            <a:r>
              <a:rPr lang="ru-RU" sz="1400" b="1" dirty="0" err="1" smtClean="0">
                <a:solidFill>
                  <a:schemeClr val="accent1">
                    <a:lumMod val="50000"/>
                  </a:schemeClr>
                </a:solidFill>
              </a:rPr>
              <a:t>булган</a:t>
            </a:r>
            <a:r>
              <a:rPr lang="ru-RU" sz="1400" b="1" dirty="0" smtClean="0">
                <a:solidFill>
                  <a:schemeClr val="accent1">
                    <a:lumMod val="50000"/>
                  </a:schemeClr>
                </a:solidFill>
              </a:rPr>
              <a:t>. Бай </a:t>
            </a:r>
            <a:r>
              <a:rPr lang="ru-RU" sz="1400" b="1" dirty="0" err="1" smtClean="0">
                <a:solidFill>
                  <a:schemeClr val="accent1">
                    <a:lumMod val="50000"/>
                  </a:schemeClr>
                </a:solidFill>
              </a:rPr>
              <a:t>шуның</a:t>
            </a:r>
            <a:r>
              <a:rPr lang="ru-RU" sz="1400" b="1" dirty="0" smtClean="0">
                <a:solidFill>
                  <a:schemeClr val="accent1">
                    <a:lumMod val="50000"/>
                  </a:schemeClr>
                </a:solidFill>
              </a:rPr>
              <a:t> </a:t>
            </a:r>
            <a:r>
              <a:rPr lang="ru-RU" sz="1400" b="1" dirty="0" err="1" smtClean="0">
                <a:solidFill>
                  <a:schemeClr val="accent1">
                    <a:lumMod val="50000"/>
                  </a:schemeClr>
                </a:solidFill>
              </a:rPr>
              <a:t>өчен</a:t>
            </a:r>
            <a:r>
              <a:rPr lang="ru-RU" sz="1400" b="1" dirty="0" smtClean="0">
                <a:solidFill>
                  <a:schemeClr val="accent1">
                    <a:lumMod val="50000"/>
                  </a:schemeClr>
                </a:solidFill>
              </a:rPr>
              <a:t> 60 </a:t>
            </a:r>
            <a:r>
              <a:rPr lang="ru-RU" sz="1400" b="1" dirty="0" err="1" smtClean="0">
                <a:solidFill>
                  <a:schemeClr val="accent1">
                    <a:lumMod val="50000"/>
                  </a:schemeClr>
                </a:solidFill>
              </a:rPr>
              <a:t>тиен</a:t>
            </a:r>
            <a:r>
              <a:rPr lang="ru-RU" sz="1400" b="1" dirty="0" smtClean="0">
                <a:solidFill>
                  <a:schemeClr val="accent1">
                    <a:lumMod val="50000"/>
                  </a:schemeClr>
                </a:solidFill>
              </a:rPr>
              <a:t> </a:t>
            </a:r>
            <a:r>
              <a:rPr lang="ru-RU" sz="1400" b="1" dirty="0" err="1" smtClean="0">
                <a:solidFill>
                  <a:schemeClr val="accent1">
                    <a:lumMod val="50000"/>
                  </a:schemeClr>
                </a:solidFill>
              </a:rPr>
              <a:t>хезмәт</a:t>
            </a:r>
            <a:r>
              <a:rPr lang="ru-RU" sz="1400" b="1" dirty="0" smtClean="0">
                <a:solidFill>
                  <a:schemeClr val="accent1">
                    <a:lumMod val="50000"/>
                  </a:schemeClr>
                </a:solidFill>
              </a:rPr>
              <a:t> </a:t>
            </a:r>
            <a:r>
              <a:rPr lang="ru-RU" sz="1400" b="1" dirty="0" err="1" smtClean="0">
                <a:solidFill>
                  <a:schemeClr val="accent1">
                    <a:lumMod val="50000"/>
                  </a:schemeClr>
                </a:solidFill>
              </a:rPr>
              <a:t>хакы</a:t>
            </a:r>
            <a:r>
              <a:rPr lang="ru-RU" sz="1400" b="1" dirty="0" smtClean="0">
                <a:solidFill>
                  <a:schemeClr val="accent1">
                    <a:lumMod val="50000"/>
                  </a:schemeClr>
                </a:solidFill>
              </a:rPr>
              <a:t> </a:t>
            </a:r>
            <a:r>
              <a:rPr lang="ru-RU" sz="1400" b="1" dirty="0" err="1" smtClean="0">
                <a:solidFill>
                  <a:schemeClr val="accent1">
                    <a:lumMod val="50000"/>
                  </a:schemeClr>
                </a:solidFill>
              </a:rPr>
              <a:t>туләгән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вакытта</a:t>
            </a:r>
            <a:r>
              <a:rPr lang="ru-RU" sz="1400" b="1" dirty="0" smtClean="0">
                <a:solidFill>
                  <a:schemeClr val="accent1">
                    <a:lumMod val="50000"/>
                  </a:schemeClr>
                </a:solidFill>
              </a:rPr>
              <a:t> 1 баш </a:t>
            </a:r>
            <a:r>
              <a:rPr lang="ru-RU" sz="1400" b="1" dirty="0" err="1" smtClean="0">
                <a:solidFill>
                  <a:schemeClr val="accent1">
                    <a:lumMod val="50000"/>
                  </a:schemeClr>
                </a:solidFill>
              </a:rPr>
              <a:t>сарык</a:t>
            </a:r>
            <a:r>
              <a:rPr lang="ru-RU" sz="1400" b="1" dirty="0" smtClean="0">
                <a:solidFill>
                  <a:schemeClr val="accent1">
                    <a:lumMod val="50000"/>
                  </a:schemeClr>
                </a:solidFill>
              </a:rPr>
              <a:t> 3 </a:t>
            </a:r>
            <a:r>
              <a:rPr lang="ru-RU" sz="1400" b="1" dirty="0" err="1" smtClean="0">
                <a:solidFill>
                  <a:schemeClr val="accent1">
                    <a:lumMod val="50000"/>
                  </a:schemeClr>
                </a:solidFill>
              </a:rPr>
              <a:t>сум,сыер</a:t>
            </a:r>
            <a:r>
              <a:rPr lang="ru-RU" sz="1400" b="1" dirty="0" smtClean="0">
                <a:solidFill>
                  <a:schemeClr val="accent1">
                    <a:lumMod val="50000"/>
                  </a:schemeClr>
                </a:solidFill>
              </a:rPr>
              <a:t> 10 </a:t>
            </a:r>
            <a:r>
              <a:rPr lang="ru-RU" sz="1400" b="1" dirty="0" err="1" smtClean="0">
                <a:solidFill>
                  <a:schemeClr val="accent1">
                    <a:lumMod val="50000"/>
                  </a:schemeClr>
                </a:solidFill>
              </a:rPr>
              <a:t>сум</a:t>
            </a:r>
            <a:r>
              <a:rPr lang="ru-RU" sz="1400" b="1" dirty="0" smtClean="0">
                <a:solidFill>
                  <a:schemeClr val="accent1">
                    <a:lumMod val="50000"/>
                  </a:schemeClr>
                </a:solidFill>
              </a:rPr>
              <a:t>, </a:t>
            </a:r>
            <a:r>
              <a:rPr lang="ru-RU" sz="1400" b="1" dirty="0" err="1" smtClean="0">
                <a:solidFill>
                  <a:schemeClr val="accent1">
                    <a:lumMod val="50000"/>
                  </a:schemeClr>
                </a:solidFill>
              </a:rPr>
              <a:t>бер</a:t>
            </a:r>
            <a:r>
              <a:rPr lang="ru-RU" sz="1400" b="1" dirty="0" smtClean="0">
                <a:solidFill>
                  <a:schemeClr val="accent1">
                    <a:lumMod val="50000"/>
                  </a:schemeClr>
                </a:solidFill>
              </a:rPr>
              <a:t> </a:t>
            </a:r>
            <a:r>
              <a:rPr lang="ru-RU" sz="1400" b="1" dirty="0" err="1" smtClean="0">
                <a:solidFill>
                  <a:schemeClr val="accent1">
                    <a:lumMod val="50000"/>
                  </a:schemeClr>
                </a:solidFill>
              </a:rPr>
              <a:t>яхшы</a:t>
            </a:r>
            <a:r>
              <a:rPr lang="ru-RU" sz="1400" b="1" dirty="0" smtClean="0">
                <a:solidFill>
                  <a:schemeClr val="accent1">
                    <a:lumMod val="50000"/>
                  </a:schemeClr>
                </a:solidFill>
              </a:rPr>
              <a:t> </a:t>
            </a:r>
            <a:r>
              <a:rPr lang="ru-RU" sz="1400" b="1" dirty="0" err="1" smtClean="0">
                <a:solidFill>
                  <a:schemeClr val="accent1">
                    <a:lumMod val="50000"/>
                  </a:schemeClr>
                </a:solidFill>
              </a:rPr>
              <a:t>ат</a:t>
            </a:r>
            <a:r>
              <a:rPr lang="ru-RU" sz="1400" b="1" dirty="0" smtClean="0">
                <a:solidFill>
                  <a:schemeClr val="accent1">
                    <a:lumMod val="50000"/>
                  </a:schemeClr>
                </a:solidFill>
              </a:rPr>
              <a:t> 40 </a:t>
            </a:r>
            <a:r>
              <a:rPr lang="ru-RU" sz="1400" b="1" dirty="0" err="1" smtClean="0">
                <a:solidFill>
                  <a:schemeClr val="accent1">
                    <a:lumMod val="50000"/>
                  </a:schemeClr>
                </a:solidFill>
              </a:rPr>
              <a:t>сум</a:t>
            </a:r>
            <a:r>
              <a:rPr lang="ru-RU" sz="1400" b="1" dirty="0" smtClean="0">
                <a:solidFill>
                  <a:schemeClr val="accent1">
                    <a:lumMod val="50000"/>
                  </a:schemeClr>
                </a:solidFill>
              </a:rPr>
              <a:t> </a:t>
            </a:r>
            <a:r>
              <a:rPr lang="ru-RU" sz="1400" b="1" dirty="0" err="1" smtClean="0">
                <a:solidFill>
                  <a:schemeClr val="accent1">
                    <a:lumMod val="50000"/>
                  </a:schemeClr>
                </a:solidFill>
              </a:rPr>
              <a:t>торган.Бабаем</a:t>
            </a:r>
            <a:r>
              <a:rPr lang="ru-RU" sz="1400" b="1" dirty="0" smtClean="0">
                <a:solidFill>
                  <a:schemeClr val="accent1">
                    <a:lumMod val="50000"/>
                  </a:schemeClr>
                </a:solidFill>
              </a:rPr>
              <a:t> </a:t>
            </a:r>
            <a:r>
              <a:rPr lang="ru-RU" sz="1400" b="1" dirty="0" err="1" smtClean="0">
                <a:solidFill>
                  <a:schemeClr val="accent1">
                    <a:lumMod val="50000"/>
                  </a:schemeClr>
                </a:solidFill>
              </a:rPr>
              <a:t>әйбәт</a:t>
            </a:r>
            <a:r>
              <a:rPr lang="ru-RU" sz="1400" b="1" dirty="0" smtClean="0">
                <a:solidFill>
                  <a:schemeClr val="accent1">
                    <a:lumMod val="50000"/>
                  </a:schemeClr>
                </a:solidFill>
              </a:rPr>
              <a:t> </a:t>
            </a:r>
            <a:r>
              <a:rPr lang="ru-RU" sz="1400" b="1" dirty="0" err="1" smtClean="0">
                <a:solidFill>
                  <a:schemeClr val="accent1">
                    <a:lumMod val="50000"/>
                  </a:schemeClr>
                </a:solidFill>
              </a:rPr>
              <a:t>кенә</a:t>
            </a:r>
            <a:r>
              <a:rPr lang="ru-RU" sz="1400" b="1" dirty="0" smtClean="0">
                <a:solidFill>
                  <a:schemeClr val="accent1">
                    <a:lumMod val="50000"/>
                  </a:schemeClr>
                </a:solidFill>
              </a:rPr>
              <a:t> </a:t>
            </a:r>
            <a:r>
              <a:rPr lang="ru-RU" sz="1400" b="1" dirty="0" err="1" smtClean="0">
                <a:solidFill>
                  <a:schemeClr val="accent1">
                    <a:lumMod val="50000"/>
                  </a:schemeClr>
                </a:solidFill>
              </a:rPr>
              <a:t>эшли</a:t>
            </a:r>
            <a:r>
              <a:rPr lang="ru-RU" sz="1400" b="1" dirty="0" smtClean="0">
                <a:solidFill>
                  <a:schemeClr val="accent1">
                    <a:lumMod val="50000"/>
                  </a:schemeClr>
                </a:solidFill>
              </a:rPr>
              <a:t> </a:t>
            </a:r>
            <a:r>
              <a:rPr lang="ru-RU" sz="1400" b="1" dirty="0" err="1" smtClean="0">
                <a:solidFill>
                  <a:schemeClr val="accent1">
                    <a:lumMod val="50000"/>
                  </a:schemeClr>
                </a:solidFill>
              </a:rPr>
              <a:t>башлагач</a:t>
            </a:r>
            <a:r>
              <a:rPr lang="ru-RU" sz="1400" b="1" dirty="0" smtClean="0">
                <a:solidFill>
                  <a:schemeClr val="accent1">
                    <a:lumMod val="50000"/>
                  </a:schemeClr>
                </a:solidFill>
              </a:rPr>
              <a:t> 1914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Беренче</a:t>
            </a:r>
            <a:r>
              <a:rPr lang="ru-RU" sz="1400" b="1" dirty="0" smtClean="0">
                <a:solidFill>
                  <a:schemeClr val="accent1">
                    <a:lumMod val="50000"/>
                  </a:schemeClr>
                </a:solidFill>
              </a:rPr>
              <a:t> </a:t>
            </a:r>
            <a:r>
              <a:rPr lang="ru-RU" sz="1400" b="1" dirty="0" err="1" smtClean="0">
                <a:solidFill>
                  <a:schemeClr val="accent1">
                    <a:lumMod val="50000"/>
                  </a:schemeClr>
                </a:solidFill>
              </a:rPr>
              <a:t>бөтендөнья</a:t>
            </a:r>
            <a:r>
              <a:rPr lang="ru-RU" sz="1400" b="1" dirty="0" smtClean="0">
                <a:solidFill>
                  <a:schemeClr val="accent1">
                    <a:lumMod val="50000"/>
                  </a:schemeClr>
                </a:solidFill>
              </a:rPr>
              <a:t> </a:t>
            </a:r>
            <a:r>
              <a:rPr lang="ru-RU" sz="1400" b="1" dirty="0" err="1" smtClean="0">
                <a:solidFill>
                  <a:schemeClr val="accent1">
                    <a:lumMod val="50000"/>
                  </a:schemeClr>
                </a:solidFill>
              </a:rPr>
              <a:t>сугышы</a:t>
            </a:r>
            <a:r>
              <a:rPr lang="ru-RU" sz="1400" b="1" dirty="0" smtClean="0">
                <a:solidFill>
                  <a:schemeClr val="accent1">
                    <a:lumMod val="50000"/>
                  </a:schemeClr>
                </a:solidFill>
              </a:rPr>
              <a:t> </a:t>
            </a:r>
            <a:r>
              <a:rPr lang="ru-RU" sz="1400" b="1" dirty="0" err="1" smtClean="0">
                <a:solidFill>
                  <a:schemeClr val="accent1">
                    <a:lumMod val="50000"/>
                  </a:schemeClr>
                </a:solidFill>
              </a:rPr>
              <a:t>башлана</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бабайны</a:t>
            </a:r>
            <a:r>
              <a:rPr lang="ru-RU" sz="1400" b="1" dirty="0" smtClean="0">
                <a:solidFill>
                  <a:schemeClr val="accent1">
                    <a:lumMod val="50000"/>
                  </a:schemeClr>
                </a:solidFill>
              </a:rPr>
              <a:t> </a:t>
            </a:r>
            <a:r>
              <a:rPr lang="ru-RU" sz="1400" b="1" dirty="0" err="1" smtClean="0">
                <a:solidFill>
                  <a:schemeClr val="accent1">
                    <a:lumMod val="50000"/>
                  </a:schemeClr>
                </a:solidFill>
              </a:rPr>
              <a:t>сугышка</a:t>
            </a:r>
            <a:r>
              <a:rPr lang="ru-RU" sz="1400" b="1" dirty="0" smtClean="0">
                <a:solidFill>
                  <a:schemeClr val="accent1">
                    <a:lumMod val="50000"/>
                  </a:schemeClr>
                </a:solidFill>
              </a:rPr>
              <a:t> </a:t>
            </a:r>
            <a:r>
              <a:rPr lang="ru-RU" sz="1400" b="1" dirty="0" err="1" smtClean="0">
                <a:solidFill>
                  <a:schemeClr val="accent1">
                    <a:lumMod val="50000"/>
                  </a:schemeClr>
                </a:solidFill>
              </a:rPr>
              <a:t>алалар</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Румыния </a:t>
            </a:r>
            <a:r>
              <a:rPr lang="ru-RU" sz="1400" b="1" dirty="0" err="1" smtClean="0">
                <a:solidFill>
                  <a:schemeClr val="accent1">
                    <a:lumMod val="50000"/>
                  </a:schemeClr>
                </a:solidFill>
              </a:rPr>
              <a:t>җирендә </a:t>
            </a:r>
            <a:r>
              <a:rPr lang="ru-RU" sz="1400" b="1" dirty="0" smtClean="0">
                <a:solidFill>
                  <a:schemeClr val="accent1">
                    <a:lumMod val="50000"/>
                  </a:schemeClr>
                </a:solidFill>
              </a:rPr>
              <a:t>Россия- Германия </a:t>
            </a:r>
            <a:r>
              <a:rPr lang="ru-RU" sz="1400" b="1" dirty="0" err="1" smtClean="0">
                <a:solidFill>
                  <a:schemeClr val="accent1">
                    <a:lumMod val="50000"/>
                  </a:schemeClr>
                </a:solidFill>
              </a:rPr>
              <a:t>фронтында</a:t>
            </a:r>
            <a:r>
              <a:rPr lang="ru-RU" sz="1400" b="1" dirty="0" smtClean="0">
                <a:solidFill>
                  <a:schemeClr val="accent1">
                    <a:lumMod val="50000"/>
                  </a:schemeClr>
                </a:solidFill>
              </a:rPr>
              <a:t> </a:t>
            </a:r>
            <a:r>
              <a:rPr lang="ru-RU" sz="1400" b="1" dirty="0" err="1" smtClean="0">
                <a:solidFill>
                  <a:schemeClr val="accent1">
                    <a:lumMod val="50000"/>
                  </a:schemeClr>
                </a:solidFill>
              </a:rPr>
              <a:t>сугыш</a:t>
            </a:r>
            <a:r>
              <a:rPr lang="ru-RU" sz="1400" b="1" dirty="0" smtClean="0">
                <a:solidFill>
                  <a:schemeClr val="accent1">
                    <a:lumMod val="50000"/>
                  </a:schemeClr>
                </a:solidFill>
              </a:rPr>
              <a:t> </a:t>
            </a:r>
            <a:r>
              <a:rPr lang="ru-RU" sz="1400" b="1" dirty="0" err="1" smtClean="0">
                <a:solidFill>
                  <a:schemeClr val="accent1">
                    <a:lumMod val="50000"/>
                  </a:schemeClr>
                </a:solidFill>
              </a:rPr>
              <a:t>хәрәкәтләрендә катнаша</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аягы</a:t>
            </a:r>
            <a:r>
              <a:rPr lang="ru-RU" sz="1400" b="1" dirty="0" smtClean="0">
                <a:solidFill>
                  <a:schemeClr val="accent1">
                    <a:lumMod val="50000"/>
                  </a:schemeClr>
                </a:solidFill>
              </a:rPr>
              <a:t> </a:t>
            </a:r>
            <a:r>
              <a:rPr lang="ru-RU" sz="1400" b="1" dirty="0" err="1" smtClean="0">
                <a:solidFill>
                  <a:schemeClr val="accent1">
                    <a:lumMod val="50000"/>
                  </a:schemeClr>
                </a:solidFill>
              </a:rPr>
              <a:t>яралана</a:t>
            </a:r>
            <a:r>
              <a:rPr lang="ru-RU" sz="1400" b="1" dirty="0" smtClean="0">
                <a:solidFill>
                  <a:schemeClr val="accent1">
                    <a:lumMod val="50000"/>
                  </a:schemeClr>
                </a:solidFill>
              </a:rPr>
              <a:t>. Ике елдан-1916елны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авылга</a:t>
            </a:r>
            <a:r>
              <a:rPr lang="ru-RU" sz="1400" b="1" dirty="0" smtClean="0">
                <a:solidFill>
                  <a:schemeClr val="accent1">
                    <a:lumMod val="50000"/>
                  </a:schemeClr>
                </a:solidFill>
              </a:rPr>
              <a:t> </a:t>
            </a:r>
            <a:r>
              <a:rPr lang="ru-RU" sz="1400" b="1" dirty="0" err="1" smtClean="0">
                <a:solidFill>
                  <a:schemeClr val="accent1">
                    <a:lumMod val="50000"/>
                  </a:schemeClr>
                </a:solidFill>
              </a:rPr>
              <a:t>әйләнеп</a:t>
            </a:r>
            <a:r>
              <a:rPr lang="ru-RU" sz="1400" b="1" dirty="0" smtClean="0">
                <a:solidFill>
                  <a:schemeClr val="accent1">
                    <a:lumMod val="50000"/>
                  </a:schemeClr>
                </a:solidFill>
              </a:rPr>
              <a:t> </a:t>
            </a:r>
            <a:r>
              <a:rPr lang="ru-RU" sz="1400" b="1" dirty="0" err="1" smtClean="0">
                <a:solidFill>
                  <a:schemeClr val="accent1">
                    <a:lumMod val="50000"/>
                  </a:schemeClr>
                </a:solidFill>
              </a:rPr>
              <a:t>кайта</a:t>
            </a:r>
            <a:r>
              <a:rPr lang="ru-RU" sz="1400" b="1" dirty="0" smtClean="0">
                <a:solidFill>
                  <a:schemeClr val="accent1">
                    <a:lumMod val="50000"/>
                  </a:schemeClr>
                </a:solidFill>
              </a:rPr>
              <a:t>.</a:t>
            </a:r>
          </a:p>
          <a:p>
            <a:r>
              <a:rPr lang="ru-RU" sz="1400" b="1" dirty="0" err="1" smtClean="0">
                <a:solidFill>
                  <a:schemeClr val="accent1">
                    <a:lumMod val="50000"/>
                  </a:schemeClr>
                </a:solidFill>
              </a:rPr>
              <a:t>Бөек</a:t>
            </a:r>
            <a:r>
              <a:rPr lang="ru-RU" sz="1400" b="1" dirty="0" smtClean="0">
                <a:solidFill>
                  <a:schemeClr val="accent1">
                    <a:lumMod val="50000"/>
                  </a:schemeClr>
                </a:solidFill>
              </a:rPr>
              <a:t> </a:t>
            </a:r>
            <a:r>
              <a:rPr lang="ru-RU" sz="1400" b="1" dirty="0" err="1" smtClean="0">
                <a:solidFill>
                  <a:schemeClr val="accent1">
                    <a:lumMod val="50000"/>
                  </a:schemeClr>
                </a:solidFill>
              </a:rPr>
              <a:t>Ватан</a:t>
            </a:r>
            <a:r>
              <a:rPr lang="ru-RU" sz="1400" b="1" dirty="0" smtClean="0">
                <a:solidFill>
                  <a:schemeClr val="accent1">
                    <a:lumMod val="50000"/>
                  </a:schemeClr>
                </a:solidFill>
              </a:rPr>
              <a:t> </a:t>
            </a:r>
            <a:r>
              <a:rPr lang="ru-RU" sz="1400" b="1" dirty="0" err="1" smtClean="0">
                <a:solidFill>
                  <a:schemeClr val="accent1">
                    <a:lumMod val="50000"/>
                  </a:schemeClr>
                </a:solidFill>
              </a:rPr>
              <a:t>сугышы</a:t>
            </a:r>
            <a:r>
              <a:rPr lang="ru-RU" sz="1400" b="1" dirty="0" smtClean="0">
                <a:solidFill>
                  <a:schemeClr val="accent1">
                    <a:lumMod val="50000"/>
                  </a:schemeClr>
                </a:solidFill>
              </a:rPr>
              <a:t> </a:t>
            </a:r>
            <a:r>
              <a:rPr lang="ru-RU" sz="1400" b="1" dirty="0" err="1" smtClean="0">
                <a:solidFill>
                  <a:schemeClr val="accent1">
                    <a:lumMod val="50000"/>
                  </a:schemeClr>
                </a:solidFill>
              </a:rPr>
              <a:t>башланганда</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50яшьтә. </a:t>
            </a:r>
            <a:r>
              <a:rPr lang="ru-RU" sz="1400" b="1" dirty="0" err="1" smtClean="0">
                <a:solidFill>
                  <a:schemeClr val="accent1">
                    <a:lumMod val="50000"/>
                  </a:schemeClr>
                </a:solidFill>
              </a:rPr>
              <a:t>Аягы</a:t>
            </a:r>
            <a:r>
              <a:rPr lang="ru-RU" sz="1400" b="1" dirty="0" smtClean="0">
                <a:solidFill>
                  <a:schemeClr val="accent1">
                    <a:lumMod val="50000"/>
                  </a:schemeClr>
                </a:solidFill>
              </a:rPr>
              <a:t> да </a:t>
            </a:r>
            <a:r>
              <a:rPr lang="ru-RU" sz="1400" b="1" dirty="0" err="1" smtClean="0">
                <a:solidFill>
                  <a:schemeClr val="accent1">
                    <a:lumMod val="50000"/>
                  </a:schemeClr>
                </a:solidFill>
              </a:rPr>
              <a:t>Беренче</a:t>
            </a:r>
            <a:r>
              <a:rPr lang="ru-RU" sz="1400" b="1" dirty="0" smtClean="0">
                <a:solidFill>
                  <a:schemeClr val="accent1">
                    <a:lumMod val="50000"/>
                  </a:schemeClr>
                </a:solidFill>
              </a:rPr>
              <a:t> </a:t>
            </a:r>
            <a:r>
              <a:rPr lang="ru-RU" sz="1400" b="1" dirty="0" err="1" smtClean="0">
                <a:solidFill>
                  <a:schemeClr val="accent1">
                    <a:lumMod val="50000"/>
                  </a:schemeClr>
                </a:solidFill>
              </a:rPr>
              <a:t>Бөтен</a:t>
            </a:r>
            <a:r>
              <a:rPr lang="ru-RU" sz="1400" b="1" dirty="0" smtClean="0">
                <a:solidFill>
                  <a:schemeClr val="accent1">
                    <a:lumMod val="50000"/>
                  </a:schemeClr>
                </a:solidFill>
              </a:rPr>
              <a:t> </a:t>
            </a:r>
            <a:r>
              <a:rPr lang="ru-RU" sz="1400" b="1" dirty="0" err="1" smtClean="0">
                <a:solidFill>
                  <a:schemeClr val="accent1">
                    <a:lumMod val="50000"/>
                  </a:schemeClr>
                </a:solidFill>
              </a:rPr>
              <a:t>дөнья</a:t>
            </a:r>
            <a:r>
              <a:rPr lang="ru-RU" sz="1400" b="1" dirty="0" smtClean="0">
                <a:solidFill>
                  <a:schemeClr val="accent1">
                    <a:lumMod val="50000"/>
                  </a:schemeClr>
                </a:solidFill>
              </a:rPr>
              <a:t> </a:t>
            </a:r>
            <a:r>
              <a:rPr lang="ru-RU" sz="1400" b="1" dirty="0" err="1" smtClean="0">
                <a:solidFill>
                  <a:schemeClr val="accent1">
                    <a:lumMod val="50000"/>
                  </a:schemeClr>
                </a:solidFill>
              </a:rPr>
              <a:t>сугышыннан</a:t>
            </a:r>
            <a:r>
              <a:rPr lang="ru-RU" sz="1400" b="1" dirty="0" smtClean="0">
                <a:solidFill>
                  <a:schemeClr val="accent1">
                    <a:lumMod val="50000"/>
                  </a:schemeClr>
                </a:solidFill>
              </a:rPr>
              <a:t> </a:t>
            </a:r>
            <a:r>
              <a:rPr lang="ru-RU" sz="1400" b="1" dirty="0" err="1" smtClean="0">
                <a:solidFill>
                  <a:schemeClr val="accent1">
                    <a:lumMod val="50000"/>
                  </a:schemeClr>
                </a:solidFill>
              </a:rPr>
              <a:t>гарип</a:t>
            </a:r>
            <a:r>
              <a:rPr lang="ru-RU" sz="1400" b="1" dirty="0" smtClean="0">
                <a:solidFill>
                  <a:schemeClr val="accent1">
                    <a:lumMod val="50000"/>
                  </a:schemeClr>
                </a:solidFill>
              </a:rPr>
              <a:t> </a:t>
            </a:r>
            <a:r>
              <a:rPr lang="ru-RU" sz="1400" b="1" dirty="0" err="1" smtClean="0">
                <a:solidFill>
                  <a:schemeClr val="accent1">
                    <a:lumMod val="50000"/>
                  </a:schemeClr>
                </a:solidFill>
              </a:rPr>
              <a:t>булып</a:t>
            </a:r>
            <a:r>
              <a:rPr lang="ru-RU" sz="1400" b="1" dirty="0" smtClean="0">
                <a:solidFill>
                  <a:schemeClr val="accent1">
                    <a:lumMod val="50000"/>
                  </a:schemeClr>
                </a:solidFill>
              </a:rPr>
              <a:t> калган </a:t>
            </a:r>
            <a:r>
              <a:rPr lang="ru-RU" sz="1400" b="1" dirty="0" err="1" smtClean="0">
                <a:solidFill>
                  <a:schemeClr val="accent1">
                    <a:lumMod val="50000"/>
                  </a:schemeClr>
                </a:solidFill>
              </a:rPr>
              <a:t>була</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бабайны</a:t>
            </a:r>
            <a:r>
              <a:rPr lang="ru-RU" sz="1400" b="1" dirty="0" smtClean="0">
                <a:solidFill>
                  <a:schemeClr val="accent1">
                    <a:lumMod val="50000"/>
                  </a:schemeClr>
                </a:solidFill>
              </a:rPr>
              <a:t> </a:t>
            </a:r>
            <a:r>
              <a:rPr lang="ru-RU" sz="1400" b="1" dirty="0" err="1" smtClean="0">
                <a:solidFill>
                  <a:schemeClr val="accent1">
                    <a:lumMod val="50000"/>
                  </a:schemeClr>
                </a:solidFill>
              </a:rPr>
              <a:t>Бөек</a:t>
            </a:r>
            <a:r>
              <a:rPr lang="ru-RU" sz="1400" b="1" dirty="0" smtClean="0">
                <a:solidFill>
                  <a:schemeClr val="accent1">
                    <a:lumMod val="50000"/>
                  </a:schemeClr>
                </a:solidFill>
              </a:rPr>
              <a:t> </a:t>
            </a:r>
            <a:r>
              <a:rPr lang="ru-RU" sz="1400" b="1" dirty="0" err="1" smtClean="0">
                <a:solidFill>
                  <a:schemeClr val="accent1">
                    <a:lumMod val="50000"/>
                  </a:schemeClr>
                </a:solidFill>
              </a:rPr>
              <a:t>Ватан</a:t>
            </a:r>
            <a:r>
              <a:rPr lang="ru-RU" sz="1400" b="1" dirty="0" smtClean="0">
                <a:solidFill>
                  <a:schemeClr val="accent1">
                    <a:lumMod val="50000"/>
                  </a:schemeClr>
                </a:solidFill>
              </a:rPr>
              <a:t> </a:t>
            </a:r>
            <a:r>
              <a:rPr lang="ru-RU" sz="1400" b="1" dirty="0" err="1" smtClean="0">
                <a:solidFill>
                  <a:schemeClr val="accent1">
                    <a:lumMod val="50000"/>
                  </a:schemeClr>
                </a:solidFill>
              </a:rPr>
              <a:t>сугышына</a:t>
            </a:r>
            <a:r>
              <a:rPr lang="ru-RU" sz="1400" b="1" dirty="0" smtClean="0">
                <a:solidFill>
                  <a:schemeClr val="accent1">
                    <a:lumMod val="50000"/>
                  </a:schemeClr>
                </a:solidFill>
              </a:rPr>
              <a:t> </a:t>
            </a:r>
            <a:r>
              <a:rPr lang="ru-RU" sz="1400" b="1" dirty="0" err="1" smtClean="0">
                <a:solidFill>
                  <a:schemeClr val="accent1">
                    <a:lumMod val="50000"/>
                  </a:schemeClr>
                </a:solidFill>
              </a:rPr>
              <a:t>алмыйлар</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шикелле</a:t>
            </a:r>
            <a:r>
              <a:rPr lang="ru-RU" sz="1400" b="1" dirty="0" smtClean="0">
                <a:solidFill>
                  <a:schemeClr val="accent1">
                    <a:lumMod val="50000"/>
                  </a:schemeClr>
                </a:solidFill>
              </a:rPr>
              <a:t> </a:t>
            </a:r>
            <a:r>
              <a:rPr lang="ru-RU" sz="1400" b="1" dirty="0" err="1" smtClean="0">
                <a:solidFill>
                  <a:schemeClr val="accent1">
                    <a:lumMod val="50000"/>
                  </a:schemeClr>
                </a:solidFill>
              </a:rPr>
              <a:t>итекче</a:t>
            </a:r>
            <a:r>
              <a:rPr lang="ru-RU" sz="1400" b="1" dirty="0" smtClean="0">
                <a:solidFill>
                  <a:schemeClr val="accent1">
                    <a:lumMod val="50000"/>
                  </a:schemeClr>
                </a:solidFill>
              </a:rPr>
              <a:t> </a:t>
            </a:r>
            <a:r>
              <a:rPr lang="ru-RU" sz="1400" b="1" dirty="0" err="1" smtClean="0">
                <a:solidFill>
                  <a:schemeClr val="accent1">
                    <a:lumMod val="50000"/>
                  </a:schemeClr>
                </a:solidFill>
              </a:rPr>
              <a:t>картларны</a:t>
            </a:r>
            <a:r>
              <a:rPr lang="ru-RU" sz="1400" b="1" dirty="0" smtClean="0">
                <a:solidFill>
                  <a:schemeClr val="accent1">
                    <a:lumMod val="50000"/>
                  </a:schemeClr>
                </a:solidFill>
              </a:rPr>
              <a:t> </a:t>
            </a:r>
            <a:r>
              <a:rPr lang="ru-RU" sz="1400" b="1" dirty="0" err="1" smtClean="0">
                <a:solidFill>
                  <a:schemeClr val="accent1">
                    <a:lumMod val="50000"/>
                  </a:schemeClr>
                </a:solidFill>
              </a:rPr>
              <a:t>Балтачка</a:t>
            </a:r>
            <a:r>
              <a:rPr lang="ru-RU" sz="1400" b="1" dirty="0" smtClean="0">
                <a:solidFill>
                  <a:schemeClr val="accent1">
                    <a:lumMod val="50000"/>
                  </a:schemeClr>
                </a:solidFill>
              </a:rPr>
              <a:t> </a:t>
            </a:r>
            <a:r>
              <a:rPr lang="ru-RU" sz="1400" b="1" dirty="0" err="1" smtClean="0">
                <a:solidFill>
                  <a:schemeClr val="accent1">
                    <a:lumMod val="50000"/>
                  </a:schemeClr>
                </a:solidFill>
              </a:rPr>
              <a:t>артелгә</a:t>
            </a:r>
            <a:r>
              <a:rPr lang="ru-RU" sz="1400" b="1" dirty="0" smtClean="0">
                <a:solidFill>
                  <a:schemeClr val="accent1">
                    <a:lumMod val="50000"/>
                  </a:schemeClr>
                </a:solidFill>
              </a:rPr>
              <a:t> </a:t>
            </a:r>
            <a:r>
              <a:rPr lang="ru-RU" sz="1400" b="1" dirty="0" err="1" smtClean="0">
                <a:solidFill>
                  <a:schemeClr val="accent1">
                    <a:lumMod val="50000"/>
                  </a:schemeClr>
                </a:solidFill>
              </a:rPr>
              <a:t>киез</a:t>
            </a:r>
            <a:r>
              <a:rPr lang="ru-RU" sz="1400" b="1" dirty="0" smtClean="0">
                <a:solidFill>
                  <a:schemeClr val="accent1">
                    <a:lumMod val="50000"/>
                  </a:schemeClr>
                </a:solidFill>
              </a:rPr>
              <a:t> </a:t>
            </a:r>
            <a:r>
              <a:rPr lang="ru-RU" sz="1400" b="1" dirty="0" err="1" smtClean="0">
                <a:solidFill>
                  <a:schemeClr val="accent1">
                    <a:lumMod val="50000"/>
                  </a:schemeClr>
                </a:solidFill>
              </a:rPr>
              <a:t>итек</a:t>
            </a:r>
            <a:r>
              <a:rPr lang="ru-RU" sz="1400" b="1" dirty="0" smtClean="0">
                <a:solidFill>
                  <a:schemeClr val="accent1">
                    <a:lumMod val="50000"/>
                  </a:schemeClr>
                </a:solidFill>
              </a:rPr>
              <a:t> </a:t>
            </a:r>
            <a:r>
              <a:rPr lang="ru-RU" sz="1400" b="1" dirty="0" err="1" smtClean="0">
                <a:solidFill>
                  <a:schemeClr val="accent1">
                    <a:lumMod val="50000"/>
                  </a:schemeClr>
                </a:solidFill>
              </a:rPr>
              <a:t>басарга</a:t>
            </a:r>
            <a:r>
              <a:rPr lang="ru-RU" sz="1400" b="1" dirty="0" smtClean="0">
                <a:solidFill>
                  <a:schemeClr val="accent1">
                    <a:lumMod val="50000"/>
                  </a:schemeClr>
                </a:solidFill>
              </a:rPr>
              <a:t> </a:t>
            </a:r>
            <a:r>
              <a:rPr lang="ru-RU" sz="1400" b="1" dirty="0" err="1" smtClean="0">
                <a:solidFill>
                  <a:schemeClr val="accent1">
                    <a:lumMod val="50000"/>
                  </a:schemeClr>
                </a:solidFill>
              </a:rPr>
              <a:t>җиялар</a:t>
            </a:r>
            <a:r>
              <a:rPr lang="ru-RU" sz="1400" b="1" dirty="0" smtClean="0">
                <a:solidFill>
                  <a:schemeClr val="accent1">
                    <a:lumMod val="50000"/>
                  </a:schemeClr>
                </a:solidFill>
              </a:rPr>
              <a:t>. </a:t>
            </a:r>
            <a:r>
              <a:rPr lang="ru-RU" sz="1400" b="1" dirty="0" err="1" smtClean="0">
                <a:solidFill>
                  <a:schemeClr val="accent1">
                    <a:lumMod val="50000"/>
                  </a:schemeClr>
                </a:solidFill>
              </a:rPr>
              <a:t>Безнең</a:t>
            </a:r>
            <a:r>
              <a:rPr lang="ru-RU" sz="1400" b="1" dirty="0" smtClean="0">
                <a:solidFill>
                  <a:schemeClr val="accent1">
                    <a:lumMod val="50000"/>
                  </a:schemeClr>
                </a:solidFill>
              </a:rPr>
              <a:t> </a:t>
            </a:r>
            <a:r>
              <a:rPr lang="ru-RU" sz="1400" b="1" dirty="0" err="1" smtClean="0">
                <a:solidFill>
                  <a:schemeClr val="accent1">
                    <a:lumMod val="50000"/>
                  </a:schemeClr>
                </a:solidFill>
              </a:rPr>
              <a:t>Сәрдегән</a:t>
            </a:r>
            <a:r>
              <a:rPr lang="ru-RU" sz="1400" b="1" dirty="0" smtClean="0">
                <a:solidFill>
                  <a:schemeClr val="accent1">
                    <a:lumMod val="50000"/>
                  </a:schemeClr>
                </a:solidFill>
              </a:rPr>
              <a:t> </a:t>
            </a:r>
            <a:r>
              <a:rPr lang="ru-RU" sz="1400" b="1" dirty="0" err="1" smtClean="0">
                <a:solidFill>
                  <a:schemeClr val="accent1">
                    <a:lumMod val="50000"/>
                  </a:schemeClr>
                </a:solidFill>
              </a:rPr>
              <a:t>авылыннан</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Гарифулла</a:t>
            </a:r>
            <a:r>
              <a:rPr lang="ru-RU" sz="1400" b="1" dirty="0" smtClean="0">
                <a:solidFill>
                  <a:schemeClr val="accent1">
                    <a:lumMod val="50000"/>
                  </a:schemeClr>
                </a:solidFill>
              </a:rPr>
              <a:t> </a:t>
            </a:r>
            <a:r>
              <a:rPr lang="ru-RU" sz="1400" b="1" dirty="0" err="1" smtClean="0">
                <a:solidFill>
                  <a:schemeClr val="accent1">
                    <a:lumMod val="50000"/>
                  </a:schemeClr>
                </a:solidFill>
              </a:rPr>
              <a:t>бабайны</a:t>
            </a:r>
            <a:r>
              <a:rPr lang="ru-RU" sz="1400" b="1" dirty="0" smtClean="0">
                <a:solidFill>
                  <a:schemeClr val="accent1">
                    <a:lumMod val="50000"/>
                  </a:schemeClr>
                </a:solidFill>
              </a:rPr>
              <a:t> </a:t>
            </a:r>
            <a:r>
              <a:rPr lang="ru-RU" sz="1400" b="1" dirty="0" err="1" smtClean="0">
                <a:solidFill>
                  <a:schemeClr val="accent1">
                    <a:lumMod val="50000"/>
                  </a:schemeClr>
                </a:solidFill>
              </a:rPr>
              <a:t>итек</a:t>
            </a:r>
            <a:r>
              <a:rPr lang="ru-RU" sz="1400" b="1" dirty="0" smtClean="0">
                <a:solidFill>
                  <a:schemeClr val="accent1">
                    <a:lumMod val="50000"/>
                  </a:schemeClr>
                </a:solidFill>
              </a:rPr>
              <a:t> </a:t>
            </a:r>
            <a:r>
              <a:rPr lang="ru-RU" sz="1400" b="1" dirty="0" err="1" smtClean="0">
                <a:solidFill>
                  <a:schemeClr val="accent1">
                    <a:lumMod val="50000"/>
                  </a:schemeClr>
                </a:solidFill>
              </a:rPr>
              <a:t>басарга</a:t>
            </a:r>
            <a:r>
              <a:rPr lang="ru-RU" sz="1400" b="1" dirty="0" smtClean="0">
                <a:solidFill>
                  <a:schemeClr val="accent1">
                    <a:lumMod val="50000"/>
                  </a:schemeClr>
                </a:solidFill>
              </a:rPr>
              <a:t>, </a:t>
            </a:r>
            <a:r>
              <a:rPr lang="ru-RU" sz="1400" b="1" dirty="0" err="1" smtClean="0">
                <a:solidFill>
                  <a:schemeClr val="accent1">
                    <a:lumMod val="50000"/>
                  </a:schemeClr>
                </a:solidFill>
              </a:rPr>
              <a:t>Файзулла</a:t>
            </a:r>
            <a:r>
              <a:rPr lang="ru-RU" sz="1400" b="1" dirty="0" smtClean="0">
                <a:solidFill>
                  <a:schemeClr val="accent1">
                    <a:lumMod val="50000"/>
                  </a:schemeClr>
                </a:solidFill>
              </a:rPr>
              <a:t> </a:t>
            </a:r>
            <a:r>
              <a:rPr lang="ru-RU" sz="1400" b="1" dirty="0" err="1" smtClean="0">
                <a:solidFill>
                  <a:schemeClr val="accent1">
                    <a:lumMod val="50000"/>
                  </a:schemeClr>
                </a:solidFill>
              </a:rPr>
              <a:t>һәмМөбәрәкшә</a:t>
            </a:r>
            <a:r>
              <a:rPr lang="ru-RU" sz="1400" b="1" dirty="0" smtClean="0">
                <a:solidFill>
                  <a:schemeClr val="accent1">
                    <a:lumMod val="50000"/>
                  </a:schemeClr>
                </a:solidFill>
              </a:rPr>
              <a:t> </a:t>
            </a:r>
            <a:r>
              <a:rPr lang="ru-RU" sz="1400" b="1" dirty="0" err="1" smtClean="0">
                <a:solidFill>
                  <a:schemeClr val="accent1">
                    <a:lumMod val="50000"/>
                  </a:schemeClr>
                </a:solidFill>
              </a:rPr>
              <a:t>бабайларны</a:t>
            </a:r>
            <a:r>
              <a:rPr lang="ru-RU" sz="1400" b="1" dirty="0" smtClean="0">
                <a:solidFill>
                  <a:schemeClr val="accent1">
                    <a:lumMod val="50000"/>
                  </a:schemeClr>
                </a:solidFill>
              </a:rPr>
              <a:t> </a:t>
            </a:r>
            <a:r>
              <a:rPr lang="ru-RU" sz="1400" b="1" dirty="0" err="1" smtClean="0">
                <a:solidFill>
                  <a:schemeClr val="accent1">
                    <a:lumMod val="50000"/>
                  </a:schemeClr>
                </a:solidFill>
              </a:rPr>
              <a:t>түшәүче</a:t>
            </a:r>
            <a:r>
              <a:rPr lang="ru-RU" sz="1400" b="1" dirty="0" smtClean="0">
                <a:solidFill>
                  <a:schemeClr val="accent1">
                    <a:lumMod val="50000"/>
                  </a:schemeClr>
                </a:solidFill>
              </a:rPr>
              <a:t> </a:t>
            </a:r>
            <a:r>
              <a:rPr lang="ru-RU" sz="1400" b="1" dirty="0" err="1" smtClean="0">
                <a:solidFill>
                  <a:schemeClr val="accent1">
                    <a:lumMod val="50000"/>
                  </a:schemeClr>
                </a:solidFill>
              </a:rPr>
              <a:t>итеп</a:t>
            </a:r>
            <a:r>
              <a:rPr lang="ru-RU" sz="1400" b="1" dirty="0" smtClean="0">
                <a:solidFill>
                  <a:schemeClr val="accent1">
                    <a:lumMod val="50000"/>
                  </a:schemeClr>
                </a:solidFill>
              </a:rPr>
              <a:t> </a:t>
            </a:r>
            <a:r>
              <a:rPr lang="ru-RU" sz="1400" b="1" dirty="0" err="1" smtClean="0">
                <a:solidFill>
                  <a:schemeClr val="accent1">
                    <a:lumMod val="50000"/>
                  </a:schemeClr>
                </a:solidFill>
              </a:rPr>
              <a:t>алалар</a:t>
            </a:r>
            <a:r>
              <a:rPr lang="ru-RU" sz="1400" b="1" dirty="0" smtClean="0">
                <a:solidFill>
                  <a:schemeClr val="accent1">
                    <a:lumMod val="50000"/>
                  </a:schemeClr>
                </a:solidFill>
              </a:rPr>
              <a:t>. </a:t>
            </a:r>
            <a:r>
              <a:rPr lang="ru-RU" sz="1400" b="1" dirty="0" err="1" smtClean="0">
                <a:solidFill>
                  <a:schemeClr val="accent1">
                    <a:lumMod val="50000"/>
                  </a:schemeClr>
                </a:solidFill>
              </a:rPr>
              <a:t>Артелгә</a:t>
            </a:r>
            <a:r>
              <a:rPr lang="ru-RU" sz="1400" b="1" dirty="0" smtClean="0">
                <a:solidFill>
                  <a:schemeClr val="accent1">
                    <a:lumMod val="50000"/>
                  </a:schemeClr>
                </a:solidFill>
              </a:rPr>
              <a:t> </a:t>
            </a:r>
            <a:r>
              <a:rPr lang="ru-RU" sz="1400" b="1" dirty="0" err="1" smtClean="0">
                <a:solidFill>
                  <a:schemeClr val="accent1">
                    <a:lumMod val="50000"/>
                  </a:schemeClr>
                </a:solidFill>
              </a:rPr>
              <a:t>күрше</a:t>
            </a:r>
            <a:r>
              <a:rPr lang="ru-RU" sz="1400" b="1" dirty="0" smtClean="0">
                <a:solidFill>
                  <a:schemeClr val="accent1">
                    <a:lumMod val="50000"/>
                  </a:schemeClr>
                </a:solidFill>
              </a:rPr>
              <a:t> </a:t>
            </a:r>
            <a:r>
              <a:rPr lang="ru-RU" sz="1400" b="1" dirty="0" err="1" smtClean="0">
                <a:solidFill>
                  <a:schemeClr val="accent1">
                    <a:lumMod val="50000"/>
                  </a:schemeClr>
                </a:solidFill>
              </a:rPr>
              <a:t>авыллардан</a:t>
            </a:r>
            <a:r>
              <a:rPr lang="ru-RU" sz="1400" b="1" dirty="0" smtClean="0">
                <a:solidFill>
                  <a:schemeClr val="accent1">
                    <a:lumMod val="50000"/>
                  </a:schemeClr>
                </a:solidFill>
              </a:rPr>
              <a:t> </a:t>
            </a:r>
            <a:r>
              <a:rPr lang="ru-RU" sz="1400" b="1" dirty="0" err="1" smtClean="0">
                <a:solidFill>
                  <a:schemeClr val="accent1">
                    <a:lumMod val="50000"/>
                  </a:schemeClr>
                </a:solidFill>
              </a:rPr>
              <a:t>итекчеләрне</a:t>
            </a:r>
            <a:r>
              <a:rPr lang="ru-RU" sz="1400" b="1" dirty="0" smtClean="0">
                <a:solidFill>
                  <a:schemeClr val="accent1">
                    <a:lumMod val="50000"/>
                  </a:schemeClr>
                </a:solidFill>
              </a:rPr>
              <a:t> </a:t>
            </a:r>
            <a:r>
              <a:rPr lang="ru-RU" sz="1400" b="1" dirty="0" err="1" smtClean="0">
                <a:solidFill>
                  <a:schemeClr val="accent1">
                    <a:lumMod val="50000"/>
                  </a:schemeClr>
                </a:solidFill>
              </a:rPr>
              <a:t>туплыйлар</a:t>
            </a:r>
            <a:r>
              <a:rPr lang="ru-RU" sz="1400" b="1" dirty="0" smtClean="0">
                <a:solidFill>
                  <a:schemeClr val="accent1">
                    <a:lumMod val="50000"/>
                  </a:schemeClr>
                </a:solidFill>
              </a:rPr>
              <a:t>. </a:t>
            </a:r>
            <a:r>
              <a:rPr lang="ru-RU" sz="1400" b="1" dirty="0" err="1" smtClean="0">
                <a:solidFill>
                  <a:schemeClr val="accent1">
                    <a:lumMod val="50000"/>
                  </a:schemeClr>
                </a:solidFill>
              </a:rPr>
              <a:t>Атнага</a:t>
            </a:r>
            <a:r>
              <a:rPr lang="ru-RU" sz="1400" b="1" dirty="0" smtClean="0">
                <a:solidFill>
                  <a:schemeClr val="accent1">
                    <a:lumMod val="50000"/>
                  </a:schemeClr>
                </a:solidFill>
              </a:rPr>
              <a:t> 1 </a:t>
            </a:r>
            <a:r>
              <a:rPr lang="ru-RU" sz="1400" b="1" dirty="0" err="1" smtClean="0">
                <a:solidFill>
                  <a:schemeClr val="accent1">
                    <a:lumMod val="50000"/>
                  </a:schemeClr>
                </a:solidFill>
              </a:rPr>
              <a:t>көн</a:t>
            </a:r>
            <a:r>
              <a:rPr lang="ru-RU" sz="1400" b="1" dirty="0" smtClean="0">
                <a:solidFill>
                  <a:schemeClr val="accent1">
                    <a:lumMod val="50000"/>
                  </a:schemeClr>
                </a:solidFill>
              </a:rPr>
              <a:t> ял. </a:t>
            </a:r>
            <a:r>
              <a:rPr lang="ru-RU" sz="1400" b="1" dirty="0" err="1" smtClean="0">
                <a:solidFill>
                  <a:schemeClr val="accent1">
                    <a:lumMod val="50000"/>
                  </a:schemeClr>
                </a:solidFill>
              </a:rPr>
              <a:t>Җәяүләп</a:t>
            </a:r>
            <a:r>
              <a:rPr lang="ru-RU" sz="1400" b="1" dirty="0" smtClean="0">
                <a:solidFill>
                  <a:schemeClr val="accent1">
                    <a:lumMod val="50000"/>
                  </a:schemeClr>
                </a:solidFill>
              </a:rPr>
              <a:t> </a:t>
            </a:r>
            <a:r>
              <a:rPr lang="ru-RU" sz="1400" b="1" dirty="0" err="1" smtClean="0">
                <a:solidFill>
                  <a:schemeClr val="accent1">
                    <a:lumMod val="50000"/>
                  </a:schemeClr>
                </a:solidFill>
              </a:rPr>
              <a:t>шимбә</a:t>
            </a:r>
            <a:r>
              <a:rPr lang="ru-RU" sz="1400" b="1" dirty="0" smtClean="0">
                <a:solidFill>
                  <a:schemeClr val="accent1">
                    <a:lumMod val="50000"/>
                  </a:schemeClr>
                </a:solidFill>
              </a:rPr>
              <a:t> </a:t>
            </a:r>
            <a:r>
              <a:rPr lang="ru-RU" sz="1400" b="1" dirty="0" err="1" smtClean="0">
                <a:solidFill>
                  <a:schemeClr val="accent1">
                    <a:lumMod val="50000"/>
                  </a:schemeClr>
                </a:solidFill>
              </a:rPr>
              <a:t>көн</a:t>
            </a:r>
            <a:r>
              <a:rPr lang="ru-RU" sz="1400" b="1" dirty="0" smtClean="0">
                <a:solidFill>
                  <a:schemeClr val="accent1">
                    <a:lumMod val="50000"/>
                  </a:schemeClr>
                </a:solidFill>
              </a:rPr>
              <a:t> кич </a:t>
            </a:r>
            <a:r>
              <a:rPr lang="ru-RU" sz="1400" b="1" dirty="0" err="1" smtClean="0">
                <a:solidFill>
                  <a:schemeClr val="accent1">
                    <a:lumMod val="50000"/>
                  </a:schemeClr>
                </a:solidFill>
              </a:rPr>
              <a:t>өйгә</a:t>
            </a:r>
            <a:r>
              <a:rPr lang="ru-RU" sz="1400" b="1" dirty="0" smtClean="0">
                <a:solidFill>
                  <a:schemeClr val="accent1">
                    <a:lumMod val="50000"/>
                  </a:schemeClr>
                </a:solidFill>
              </a:rPr>
              <a:t> </a:t>
            </a:r>
            <a:r>
              <a:rPr lang="ru-RU" sz="1400" b="1" dirty="0" err="1" smtClean="0">
                <a:solidFill>
                  <a:schemeClr val="accent1">
                    <a:lumMod val="50000"/>
                  </a:schemeClr>
                </a:solidFill>
              </a:rPr>
              <a:t>кайта</a:t>
            </a:r>
            <a:r>
              <a:rPr lang="ru-RU" sz="1400" b="1" dirty="0" smtClean="0">
                <a:solidFill>
                  <a:schemeClr val="accent1">
                    <a:lumMod val="50000"/>
                  </a:schemeClr>
                </a:solidFill>
              </a:rPr>
              <a:t>, </a:t>
            </a:r>
            <a:r>
              <a:rPr lang="ru-RU" sz="1400" b="1" dirty="0" err="1" smtClean="0">
                <a:solidFill>
                  <a:schemeClr val="accent1">
                    <a:lumMod val="50000"/>
                  </a:schemeClr>
                </a:solidFill>
              </a:rPr>
              <a:t>якшәмбе</a:t>
            </a:r>
            <a:r>
              <a:rPr lang="ru-RU" sz="1400" b="1" dirty="0" smtClean="0">
                <a:solidFill>
                  <a:schemeClr val="accent1">
                    <a:lumMod val="50000"/>
                  </a:schemeClr>
                </a:solidFill>
              </a:rPr>
              <a:t> </a:t>
            </a:r>
            <a:r>
              <a:rPr lang="ru-RU" sz="1400" b="1" dirty="0" err="1" smtClean="0">
                <a:solidFill>
                  <a:schemeClr val="accent1">
                    <a:lumMod val="50000"/>
                  </a:schemeClr>
                </a:solidFill>
              </a:rPr>
              <a:t>обедтан</a:t>
            </a:r>
            <a:r>
              <a:rPr lang="ru-RU" sz="1400" b="1" dirty="0" smtClean="0">
                <a:solidFill>
                  <a:schemeClr val="accent1">
                    <a:lumMod val="50000"/>
                  </a:schemeClr>
                </a:solidFill>
              </a:rPr>
              <a:t> </a:t>
            </a:r>
            <a:r>
              <a:rPr lang="ru-RU" sz="1400" b="1" dirty="0" err="1" smtClean="0">
                <a:solidFill>
                  <a:schemeClr val="accent1">
                    <a:lumMod val="50000"/>
                  </a:schemeClr>
                </a:solidFill>
              </a:rPr>
              <a:t>соң</a:t>
            </a:r>
            <a:r>
              <a:rPr lang="ru-RU" sz="1400" b="1" dirty="0" smtClean="0">
                <a:solidFill>
                  <a:schemeClr val="accent1">
                    <a:lumMod val="50000"/>
                  </a:schemeClr>
                </a:solidFill>
              </a:rPr>
              <a:t> </a:t>
            </a:r>
            <a:r>
              <a:rPr lang="ru-RU" sz="1400" b="1" dirty="0" err="1" smtClean="0">
                <a:solidFill>
                  <a:schemeClr val="accent1">
                    <a:lumMod val="50000"/>
                  </a:schemeClr>
                </a:solidFill>
              </a:rPr>
              <a:t>җәяүләп</a:t>
            </a:r>
            <a:r>
              <a:rPr lang="ru-RU" sz="1400" b="1" dirty="0" smtClean="0">
                <a:solidFill>
                  <a:schemeClr val="accent1">
                    <a:lumMod val="50000"/>
                  </a:schemeClr>
                </a:solidFill>
              </a:rPr>
              <a:t> </a:t>
            </a:r>
            <a:r>
              <a:rPr lang="ru-RU" sz="1400" b="1" dirty="0" err="1" smtClean="0">
                <a:solidFill>
                  <a:schemeClr val="accent1">
                    <a:lumMod val="50000"/>
                  </a:schemeClr>
                </a:solidFill>
              </a:rPr>
              <a:t>кабат</a:t>
            </a:r>
            <a:r>
              <a:rPr lang="ru-RU" sz="1400" b="1" dirty="0" smtClean="0">
                <a:solidFill>
                  <a:schemeClr val="accent1">
                    <a:lumMod val="50000"/>
                  </a:schemeClr>
                </a:solidFill>
              </a:rPr>
              <a:t> </a:t>
            </a:r>
            <a:r>
              <a:rPr lang="ru-RU" sz="1400" b="1" dirty="0" err="1" smtClean="0">
                <a:solidFill>
                  <a:schemeClr val="accent1">
                    <a:lumMod val="50000"/>
                  </a:schemeClr>
                </a:solidFill>
              </a:rPr>
              <a:t>Балтачка</a:t>
            </a:r>
            <a:r>
              <a:rPr lang="ru-RU" sz="1400" b="1" dirty="0" smtClean="0">
                <a:solidFill>
                  <a:schemeClr val="accent1">
                    <a:lumMod val="50000"/>
                  </a:schemeClr>
                </a:solidFill>
              </a:rPr>
              <a:t> </a:t>
            </a:r>
            <a:r>
              <a:rPr lang="ru-RU" sz="1400" b="1" dirty="0" err="1" smtClean="0">
                <a:solidFill>
                  <a:schemeClr val="accent1">
                    <a:lumMod val="50000"/>
                  </a:schemeClr>
                </a:solidFill>
              </a:rPr>
              <a:t>китә</a:t>
            </a:r>
            <a:r>
              <a:rPr lang="ru-RU" sz="1400" b="1" dirty="0" smtClean="0">
                <a:solidFill>
                  <a:schemeClr val="accent1">
                    <a:lumMod val="50000"/>
                  </a:schemeClr>
                </a:solidFill>
              </a:rPr>
              <a:t>. </a:t>
            </a:r>
            <a:r>
              <a:rPr lang="ru-RU" sz="1400" b="1" dirty="0" err="1" smtClean="0">
                <a:solidFill>
                  <a:schemeClr val="accent1">
                    <a:lumMod val="50000"/>
                  </a:schemeClr>
                </a:solidFill>
              </a:rPr>
              <a:t>Ашау</a:t>
            </a:r>
            <a:r>
              <a:rPr lang="ru-RU" sz="1400" b="1" dirty="0" smtClean="0">
                <a:solidFill>
                  <a:schemeClr val="accent1">
                    <a:lumMod val="50000"/>
                  </a:schemeClr>
                </a:solidFill>
              </a:rPr>
              <a:t> </a:t>
            </a:r>
            <a:r>
              <a:rPr lang="ru-RU" sz="1400" b="1" dirty="0" err="1" smtClean="0">
                <a:solidFill>
                  <a:schemeClr val="accent1">
                    <a:lumMod val="50000"/>
                  </a:schemeClr>
                </a:solidFill>
              </a:rPr>
              <a:t>эчү</a:t>
            </a:r>
            <a:r>
              <a:rPr lang="ru-RU" sz="1400" b="1" dirty="0" smtClean="0">
                <a:solidFill>
                  <a:schemeClr val="accent1">
                    <a:lumMod val="50000"/>
                  </a:schemeClr>
                </a:solidFill>
              </a:rPr>
              <a:t> </a:t>
            </a:r>
            <a:r>
              <a:rPr lang="ru-RU" sz="1400" b="1" dirty="0" err="1" smtClean="0">
                <a:solidFill>
                  <a:schemeClr val="accent1">
                    <a:lumMod val="50000"/>
                  </a:schemeClr>
                </a:solidFill>
              </a:rPr>
              <a:t>дә</a:t>
            </a:r>
            <a:r>
              <a:rPr lang="ru-RU" sz="1400" b="1" dirty="0" smtClean="0">
                <a:solidFill>
                  <a:schemeClr val="accent1">
                    <a:lumMod val="50000"/>
                  </a:schemeClr>
                </a:solidFill>
              </a:rPr>
              <a:t> </a:t>
            </a:r>
            <a:r>
              <a:rPr lang="ru-RU" sz="1400" b="1" dirty="0" err="1" smtClean="0">
                <a:solidFill>
                  <a:schemeClr val="accent1">
                    <a:lumMod val="50000"/>
                  </a:schemeClr>
                </a:solidFill>
              </a:rPr>
              <a:t>үзләре</a:t>
            </a:r>
            <a:r>
              <a:rPr lang="ru-RU" sz="1400" b="1" dirty="0" smtClean="0">
                <a:solidFill>
                  <a:schemeClr val="accent1">
                    <a:lumMod val="50000"/>
                  </a:schemeClr>
                </a:solidFill>
              </a:rPr>
              <a:t> </a:t>
            </a:r>
            <a:r>
              <a:rPr lang="ru-RU" sz="1400" b="1" dirty="0" err="1" smtClean="0">
                <a:solidFill>
                  <a:schemeClr val="accent1">
                    <a:lumMod val="50000"/>
                  </a:schemeClr>
                </a:solidFill>
              </a:rPr>
              <a:t>өстеннән</a:t>
            </a:r>
            <a:r>
              <a:rPr lang="ru-RU" sz="1400" b="1" dirty="0" smtClean="0">
                <a:solidFill>
                  <a:schemeClr val="accent1">
                    <a:lumMod val="50000"/>
                  </a:schemeClr>
                </a:solidFill>
              </a:rPr>
              <a:t>. </a:t>
            </a:r>
            <a:r>
              <a:rPr lang="ru-RU" sz="1400" b="1" dirty="0" err="1" smtClean="0">
                <a:solidFill>
                  <a:schemeClr val="accent1">
                    <a:lumMod val="50000"/>
                  </a:schemeClr>
                </a:solidFill>
              </a:rPr>
              <a:t>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намуслы</a:t>
            </a:r>
            <a:r>
              <a:rPr lang="ru-RU" sz="1400" b="1" dirty="0" smtClean="0">
                <a:solidFill>
                  <a:schemeClr val="accent1">
                    <a:lumMod val="50000"/>
                  </a:schemeClr>
                </a:solidFill>
              </a:rPr>
              <a:t>, </a:t>
            </a:r>
            <a:r>
              <a:rPr lang="ru-RU" sz="1400" b="1" dirty="0" err="1" smtClean="0">
                <a:solidFill>
                  <a:schemeClr val="accent1">
                    <a:lumMod val="50000"/>
                  </a:schemeClr>
                </a:solidFill>
              </a:rPr>
              <a:t>тырыш</a:t>
            </a:r>
            <a:r>
              <a:rPr lang="ru-RU" sz="1400" b="1" dirty="0" smtClean="0">
                <a:solidFill>
                  <a:schemeClr val="accent1">
                    <a:lumMod val="50000"/>
                  </a:schemeClr>
                </a:solidFill>
              </a:rPr>
              <a:t> </a:t>
            </a:r>
            <a:r>
              <a:rPr lang="ru-RU" sz="1400" b="1" dirty="0" err="1" smtClean="0">
                <a:solidFill>
                  <a:schemeClr val="accent1">
                    <a:lumMod val="50000"/>
                  </a:schemeClr>
                </a:solidFill>
              </a:rPr>
              <a:t>кеше</a:t>
            </a:r>
            <a:r>
              <a:rPr lang="ru-RU" sz="1400" b="1" dirty="0" smtClean="0">
                <a:solidFill>
                  <a:schemeClr val="accent1">
                    <a:lumMod val="50000"/>
                  </a:schemeClr>
                </a:solidFill>
              </a:rPr>
              <a:t> </a:t>
            </a:r>
            <a:r>
              <a:rPr lang="ru-RU" sz="1400" b="1" dirty="0" err="1" smtClean="0">
                <a:solidFill>
                  <a:schemeClr val="accent1">
                    <a:lumMod val="50000"/>
                  </a:schemeClr>
                </a:solidFill>
              </a:rPr>
              <a:t>була</a:t>
            </a:r>
            <a:r>
              <a:rPr lang="ru-RU" sz="1400" b="1" dirty="0" smtClean="0">
                <a:solidFill>
                  <a:schemeClr val="accent1">
                    <a:lumMod val="50000"/>
                  </a:schemeClr>
                </a:solidFill>
              </a:rPr>
              <a:t>. </a:t>
            </a:r>
            <a:r>
              <a:rPr lang="ru-RU" sz="1400" b="1" dirty="0" err="1" smtClean="0">
                <a:solidFill>
                  <a:schemeClr val="accent1">
                    <a:lumMod val="50000"/>
                  </a:schemeClr>
                </a:solidFill>
              </a:rPr>
              <a:t>Тиздән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Балтач</a:t>
            </a:r>
            <a:r>
              <a:rPr lang="ru-RU" sz="1400" b="1" dirty="0" smtClean="0">
                <a:solidFill>
                  <a:schemeClr val="accent1">
                    <a:lumMod val="50000"/>
                  </a:schemeClr>
                </a:solidFill>
              </a:rPr>
              <a:t> </a:t>
            </a:r>
            <a:r>
              <a:rPr lang="ru-RU" sz="1400" b="1" dirty="0" err="1" smtClean="0">
                <a:solidFill>
                  <a:schemeClr val="accent1">
                    <a:lumMod val="50000"/>
                  </a:schemeClr>
                </a:solidFill>
              </a:rPr>
              <a:t>артеленең</a:t>
            </a:r>
            <a:r>
              <a:rPr lang="ru-RU" sz="1400" b="1" dirty="0" smtClean="0">
                <a:solidFill>
                  <a:schemeClr val="accent1">
                    <a:lumMod val="50000"/>
                  </a:schemeClr>
                </a:solidFill>
              </a:rPr>
              <a:t> </a:t>
            </a:r>
            <a:r>
              <a:rPr lang="ru-RU" sz="1400" b="1" dirty="0" err="1" smtClean="0">
                <a:solidFill>
                  <a:schemeClr val="accent1">
                    <a:lumMod val="50000"/>
                  </a:schemeClr>
                </a:solidFill>
              </a:rPr>
              <a:t>иң</a:t>
            </a:r>
            <a:r>
              <a:rPr lang="ru-RU" sz="1400" b="1" dirty="0" smtClean="0">
                <a:solidFill>
                  <a:schemeClr val="accent1">
                    <a:lumMod val="50000"/>
                  </a:schemeClr>
                </a:solidFill>
              </a:rPr>
              <a:t> </a:t>
            </a:r>
            <a:r>
              <a:rPr lang="ru-RU" sz="1400" b="1" dirty="0" err="1" smtClean="0">
                <a:solidFill>
                  <a:schemeClr val="accent1">
                    <a:lumMod val="50000"/>
                  </a:schemeClr>
                </a:solidFill>
              </a:rPr>
              <a:t>яхшы</a:t>
            </a:r>
            <a:r>
              <a:rPr lang="ru-RU" sz="1400" b="1" dirty="0" smtClean="0">
                <a:solidFill>
                  <a:schemeClr val="accent1">
                    <a:lumMod val="50000"/>
                  </a:schemeClr>
                </a:solidFill>
              </a:rPr>
              <a:t> </a:t>
            </a:r>
            <a:r>
              <a:rPr lang="ru-RU" sz="1400" b="1" dirty="0" err="1" smtClean="0">
                <a:solidFill>
                  <a:schemeClr val="accent1">
                    <a:lumMod val="50000"/>
                  </a:schemeClr>
                </a:solidFill>
              </a:rPr>
              <a:t>итекчесе</a:t>
            </a:r>
            <a:r>
              <a:rPr lang="ru-RU" sz="1400" b="1" dirty="0" smtClean="0">
                <a:solidFill>
                  <a:schemeClr val="accent1">
                    <a:lumMod val="50000"/>
                  </a:schemeClr>
                </a:solidFill>
              </a:rPr>
              <a:t> </a:t>
            </a:r>
            <a:r>
              <a:rPr lang="ru-RU" sz="1400" b="1" dirty="0" err="1" smtClean="0">
                <a:solidFill>
                  <a:schemeClr val="accent1">
                    <a:lumMod val="50000"/>
                  </a:schemeClr>
                </a:solidFill>
              </a:rPr>
              <a:t>булып</a:t>
            </a:r>
            <a:r>
              <a:rPr lang="ru-RU" sz="1400" b="1" dirty="0" smtClean="0">
                <a:solidFill>
                  <a:schemeClr val="accent1">
                    <a:lumMod val="50000"/>
                  </a:schemeClr>
                </a:solidFill>
              </a:rPr>
              <a:t> </a:t>
            </a:r>
            <a:r>
              <a:rPr lang="ru-RU" sz="1400" b="1" dirty="0" err="1" smtClean="0">
                <a:solidFill>
                  <a:schemeClr val="accent1">
                    <a:lumMod val="50000"/>
                  </a:schemeClr>
                </a:solidFill>
              </a:rPr>
              <a:t>җитешә</a:t>
            </a:r>
            <a:r>
              <a:rPr lang="ru-RU" sz="1400" b="1" dirty="0" smtClean="0">
                <a:solidFill>
                  <a:schemeClr val="accent1">
                    <a:lumMod val="50000"/>
                  </a:schemeClr>
                </a:solidFill>
              </a:rPr>
              <a:t>. </a:t>
            </a:r>
            <a:r>
              <a:rPr lang="ru-RU" sz="1400" b="1" dirty="0" err="1" smtClean="0">
                <a:solidFill>
                  <a:schemeClr val="accent1">
                    <a:lumMod val="50000"/>
                  </a:schemeClr>
                </a:solidFill>
              </a:rPr>
              <a:t>Алар</a:t>
            </a:r>
            <a:r>
              <a:rPr lang="ru-RU" sz="1400" b="1" dirty="0" smtClean="0">
                <a:solidFill>
                  <a:schemeClr val="accent1">
                    <a:lumMod val="50000"/>
                  </a:schemeClr>
                </a:solidFill>
              </a:rPr>
              <a:t> </a:t>
            </a:r>
            <a:r>
              <a:rPr lang="ru-RU" sz="1400" b="1" dirty="0" err="1" smtClean="0">
                <a:solidFill>
                  <a:schemeClr val="accent1">
                    <a:lumMod val="50000"/>
                  </a:schemeClr>
                </a:solidFill>
              </a:rPr>
              <a:t>бу</a:t>
            </a:r>
            <a:r>
              <a:rPr lang="ru-RU" sz="1400" b="1" dirty="0" smtClean="0">
                <a:solidFill>
                  <a:schemeClr val="accent1">
                    <a:lumMod val="50000"/>
                  </a:schemeClr>
                </a:solidFill>
              </a:rPr>
              <a:t> </a:t>
            </a:r>
            <a:r>
              <a:rPr lang="ru-RU" sz="1400" b="1" dirty="0" err="1" smtClean="0">
                <a:solidFill>
                  <a:schemeClr val="accent1">
                    <a:lumMod val="50000"/>
                  </a:schemeClr>
                </a:solidFill>
              </a:rPr>
              <a:t>итекләрне</a:t>
            </a:r>
            <a:r>
              <a:rPr lang="ru-RU" sz="1400" b="1" dirty="0" smtClean="0">
                <a:solidFill>
                  <a:schemeClr val="accent1">
                    <a:lumMod val="50000"/>
                  </a:schemeClr>
                </a:solidFill>
              </a:rPr>
              <a:t> Кызыл </a:t>
            </a:r>
            <a:r>
              <a:rPr lang="ru-RU" sz="1400" b="1" dirty="0" err="1" smtClean="0">
                <a:solidFill>
                  <a:schemeClr val="accent1">
                    <a:lumMod val="50000"/>
                  </a:schemeClr>
                </a:solidFill>
              </a:rPr>
              <a:t>Армиягә</a:t>
            </a:r>
            <a:r>
              <a:rPr lang="ru-RU" sz="1400" b="1" dirty="0" smtClean="0">
                <a:solidFill>
                  <a:schemeClr val="accent1">
                    <a:lumMod val="50000"/>
                  </a:schemeClr>
                </a:solidFill>
              </a:rPr>
              <a:t> </a:t>
            </a:r>
            <a:r>
              <a:rPr lang="ru-RU" sz="1400" b="1" dirty="0" err="1" smtClean="0">
                <a:solidFill>
                  <a:schemeClr val="accent1">
                    <a:lumMod val="50000"/>
                  </a:schemeClr>
                </a:solidFill>
              </a:rPr>
              <a:t>сугышчыларына</a:t>
            </a:r>
            <a:r>
              <a:rPr lang="ru-RU" sz="1400" b="1" dirty="0" smtClean="0">
                <a:solidFill>
                  <a:schemeClr val="accent1">
                    <a:lumMod val="50000"/>
                  </a:schemeClr>
                </a:solidFill>
              </a:rPr>
              <a:t> </a:t>
            </a:r>
            <a:r>
              <a:rPr lang="ru-RU" sz="1400" b="1" dirty="0" err="1" smtClean="0">
                <a:solidFill>
                  <a:schemeClr val="accent1">
                    <a:lumMod val="50000"/>
                  </a:schemeClr>
                </a:solidFill>
              </a:rPr>
              <a:t>бушка</a:t>
            </a:r>
            <a:r>
              <a:rPr lang="ru-RU" sz="1400" b="1" dirty="0" smtClean="0">
                <a:solidFill>
                  <a:schemeClr val="accent1">
                    <a:lumMod val="50000"/>
                  </a:schemeClr>
                </a:solidFill>
              </a:rPr>
              <a:t> </a:t>
            </a:r>
            <a:r>
              <a:rPr lang="ru-RU" sz="1400" b="1" dirty="0" err="1" smtClean="0">
                <a:solidFill>
                  <a:schemeClr val="accent1">
                    <a:lumMod val="50000"/>
                  </a:schemeClr>
                </a:solidFill>
              </a:rPr>
              <a:t>басалар.Хөсәен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сугыш</a:t>
            </a:r>
            <a:r>
              <a:rPr lang="ru-RU" sz="1400" b="1" dirty="0" smtClean="0">
                <a:solidFill>
                  <a:schemeClr val="accent1">
                    <a:lumMod val="50000"/>
                  </a:schemeClr>
                </a:solidFill>
              </a:rPr>
              <a:t> </a:t>
            </a:r>
            <a:r>
              <a:rPr lang="ru-RU" sz="1400" b="1" dirty="0" err="1" smtClean="0">
                <a:solidFill>
                  <a:schemeClr val="accent1">
                    <a:lumMod val="50000"/>
                  </a:schemeClr>
                </a:solidFill>
              </a:rPr>
              <a:t>елларында</a:t>
            </a:r>
            <a:r>
              <a:rPr lang="ru-RU" sz="1400" b="1" dirty="0" smtClean="0">
                <a:solidFill>
                  <a:schemeClr val="accent1">
                    <a:lumMod val="50000"/>
                  </a:schemeClr>
                </a:solidFill>
              </a:rPr>
              <a:t> </a:t>
            </a:r>
            <a:r>
              <a:rPr lang="ru-RU" sz="1400" b="1" dirty="0" err="1" smtClean="0">
                <a:solidFill>
                  <a:schemeClr val="accent1">
                    <a:lumMod val="50000"/>
                  </a:schemeClr>
                </a:solidFill>
              </a:rPr>
              <a:t>Балтачта</a:t>
            </a:r>
            <a:r>
              <a:rPr lang="ru-RU" sz="1400" b="1" dirty="0" smtClean="0">
                <a:solidFill>
                  <a:schemeClr val="accent1">
                    <a:lumMod val="50000"/>
                  </a:schemeClr>
                </a:solidFill>
              </a:rPr>
              <a:t> </a:t>
            </a:r>
            <a:r>
              <a:rPr lang="ru-RU" sz="1400" b="1" dirty="0" err="1" smtClean="0">
                <a:solidFill>
                  <a:schemeClr val="accent1">
                    <a:lumMod val="50000"/>
                  </a:schemeClr>
                </a:solidFill>
              </a:rPr>
              <a:t>эшләп</a:t>
            </a:r>
            <a:r>
              <a:rPr lang="ru-RU" sz="1400" b="1" dirty="0" smtClean="0">
                <a:solidFill>
                  <a:schemeClr val="accent1">
                    <a:lumMod val="50000"/>
                  </a:schemeClr>
                </a:solidFill>
              </a:rPr>
              <a:t>, </a:t>
            </a:r>
            <a:r>
              <a:rPr lang="ru-RU" sz="1400" b="1" dirty="0" err="1" smtClean="0">
                <a:solidFill>
                  <a:schemeClr val="accent1">
                    <a:lumMod val="50000"/>
                  </a:schemeClr>
                </a:solidFill>
              </a:rPr>
              <a:t>сугыш</a:t>
            </a:r>
            <a:r>
              <a:rPr lang="ru-RU" sz="1400" b="1" dirty="0" smtClean="0">
                <a:solidFill>
                  <a:schemeClr val="accent1">
                    <a:lumMod val="50000"/>
                  </a:schemeClr>
                </a:solidFill>
              </a:rPr>
              <a:t> </a:t>
            </a:r>
            <a:r>
              <a:rPr lang="ru-RU" sz="1400" b="1" dirty="0" err="1" smtClean="0">
                <a:solidFill>
                  <a:schemeClr val="accent1">
                    <a:lumMod val="50000"/>
                  </a:schemeClr>
                </a:solidFill>
              </a:rPr>
              <a:t>беткәч</a:t>
            </a:r>
            <a:r>
              <a:rPr lang="ru-RU" sz="1400" b="1" dirty="0" smtClean="0">
                <a:solidFill>
                  <a:schemeClr val="accent1">
                    <a:lumMod val="50000"/>
                  </a:schemeClr>
                </a:solidFill>
              </a:rPr>
              <a:t> -1945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туган</a:t>
            </a:r>
            <a:r>
              <a:rPr lang="ru-RU" sz="1400" b="1" dirty="0" smtClean="0">
                <a:solidFill>
                  <a:schemeClr val="accent1">
                    <a:lumMod val="50000"/>
                  </a:schemeClr>
                </a:solidFill>
              </a:rPr>
              <a:t> </a:t>
            </a:r>
            <a:r>
              <a:rPr lang="ru-RU" sz="1400" b="1" dirty="0" err="1" smtClean="0">
                <a:solidFill>
                  <a:schemeClr val="accent1">
                    <a:lumMod val="50000"/>
                  </a:schemeClr>
                </a:solidFill>
              </a:rPr>
              <a:t>йортына</a:t>
            </a:r>
            <a:r>
              <a:rPr lang="ru-RU" sz="1400" b="1" dirty="0" smtClean="0">
                <a:solidFill>
                  <a:schemeClr val="accent1">
                    <a:lumMod val="50000"/>
                  </a:schemeClr>
                </a:solidFill>
              </a:rPr>
              <a:t> </a:t>
            </a:r>
            <a:r>
              <a:rPr lang="ru-RU" sz="1400" b="1" dirty="0" err="1" smtClean="0">
                <a:solidFill>
                  <a:schemeClr val="accent1">
                    <a:lumMod val="50000"/>
                  </a:schemeClr>
                </a:solidFill>
              </a:rPr>
              <a:t>әйләнеп</a:t>
            </a:r>
            <a:r>
              <a:rPr lang="ru-RU" sz="1400" b="1" dirty="0" smtClean="0">
                <a:solidFill>
                  <a:schemeClr val="accent1">
                    <a:lumMod val="50000"/>
                  </a:schemeClr>
                </a:solidFill>
              </a:rPr>
              <a:t> </a:t>
            </a:r>
            <a:r>
              <a:rPr lang="ru-RU" sz="1400" b="1" dirty="0" err="1" smtClean="0">
                <a:solidFill>
                  <a:schemeClr val="accent1">
                    <a:lumMod val="50000"/>
                  </a:schemeClr>
                </a:solidFill>
              </a:rPr>
              <a:t>кайта</a:t>
            </a:r>
            <a:r>
              <a:rPr lang="ru-RU" sz="1400" b="1" dirty="0" smtClean="0">
                <a:solidFill>
                  <a:schemeClr val="accent1">
                    <a:lumMod val="50000"/>
                  </a:schemeClr>
                </a:solidFill>
              </a:rPr>
              <a:t>.</a:t>
            </a:r>
          </a:p>
          <a:p>
            <a:pPr algn="r"/>
            <a:r>
              <a:rPr lang="tt-RU" sz="1400" b="1" dirty="0" smtClean="0">
                <a:solidFill>
                  <a:schemeClr val="accent1">
                    <a:lumMod val="50000"/>
                  </a:schemeClr>
                </a:solidFill>
              </a:rPr>
              <a:t>(Хөсәенова Айназ)</a:t>
            </a:r>
            <a:endParaRPr lang="ru-RU" sz="1400" b="1" dirty="0">
              <a:solidFill>
                <a:schemeClr val="accent1">
                  <a:lumMod val="50000"/>
                </a:schemeClr>
              </a:solidFill>
            </a:endParaRPr>
          </a:p>
        </p:txBody>
      </p:sp>
    </p:spTree>
    <p:extLst>
      <p:ext uri="{BB962C8B-B14F-4D97-AF65-F5344CB8AC3E}">
        <p14:creationId xmlns:p14="http://schemas.microsoft.com/office/powerpoint/2010/main" val="740498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Гульнара\Desktop\улмэс полк\i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6311" y="1844824"/>
            <a:ext cx="5590849" cy="41931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7544" y="404664"/>
            <a:ext cx="7776864" cy="1200329"/>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ИСРАФИЛОВ   КӘБИР</a:t>
            </a:r>
          </a:p>
          <a:p>
            <a:r>
              <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ru-RU"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ИСРАФИЛ   </a:t>
            </a:r>
            <a:r>
              <a:rPr lang="ru-RU"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УЛЫ</a:t>
            </a:r>
            <a:endPar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344564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7504" y="116632"/>
            <a:ext cx="8784976" cy="6140142"/>
          </a:xfrm>
          <a:prstGeom prst="rect">
            <a:avLst/>
          </a:prstGeom>
          <a:noFill/>
        </p:spPr>
        <p:txBody>
          <a:bodyPr wrap="square" rtlCol="0">
            <a:spAutoFit/>
          </a:bodyPr>
          <a:lstStyle/>
          <a:p>
            <a:r>
              <a:rPr lang="ru-RU" sz="1500" b="1" dirty="0" smtClean="0"/>
              <a:t> </a:t>
            </a:r>
            <a:r>
              <a:rPr lang="ru-RU" sz="1400" b="1" dirty="0" err="1" smtClean="0">
                <a:solidFill>
                  <a:schemeClr val="accent1">
                    <a:lumMod val="50000"/>
                  </a:schemeClr>
                </a:solidFill>
              </a:rPr>
              <a:t>Бабаем</a:t>
            </a:r>
            <a:r>
              <a:rPr lang="ru-RU" sz="1400" b="1" dirty="0" smtClean="0">
                <a:solidFill>
                  <a:schemeClr val="accent1">
                    <a:lumMod val="50000"/>
                  </a:schemeClr>
                </a:solidFill>
              </a:rPr>
              <a:t> </a:t>
            </a:r>
            <a:r>
              <a:rPr lang="ru-RU" sz="1400" b="1" dirty="0" err="1" smtClean="0">
                <a:solidFill>
                  <a:schemeClr val="accent1">
                    <a:lumMod val="50000"/>
                  </a:schemeClr>
                </a:solidFill>
              </a:rPr>
              <a:t>Исрафилов</a:t>
            </a:r>
            <a:r>
              <a:rPr lang="ru-RU" sz="1400" b="1" dirty="0" smtClean="0">
                <a:solidFill>
                  <a:schemeClr val="accent1">
                    <a:lumMod val="50000"/>
                  </a:schemeClr>
                </a:solidFill>
              </a:rPr>
              <a:t> </a:t>
            </a:r>
            <a:r>
              <a:rPr lang="ru-RU" sz="1400" b="1" dirty="0" err="1" smtClean="0">
                <a:solidFill>
                  <a:schemeClr val="accent1">
                    <a:lumMod val="50000"/>
                  </a:schemeClr>
                </a:solidFill>
              </a:rPr>
              <a:t>Кәбир</a:t>
            </a:r>
            <a:r>
              <a:rPr lang="ru-RU" sz="1400" b="1" dirty="0" smtClean="0">
                <a:solidFill>
                  <a:schemeClr val="accent1">
                    <a:lumMod val="50000"/>
                  </a:schemeClr>
                </a:solidFill>
              </a:rPr>
              <a:t> </a:t>
            </a:r>
            <a:r>
              <a:rPr lang="ru-RU" sz="1400" b="1" dirty="0" err="1" smtClean="0">
                <a:solidFill>
                  <a:schemeClr val="accent1">
                    <a:lumMod val="50000"/>
                  </a:schemeClr>
                </a:solidFill>
              </a:rPr>
              <a:t>Исрафил</a:t>
            </a:r>
            <a:r>
              <a:rPr lang="ru-RU" sz="1400" b="1" dirty="0" smtClean="0">
                <a:solidFill>
                  <a:schemeClr val="accent1">
                    <a:lumMod val="50000"/>
                  </a:schemeClr>
                </a:solidFill>
              </a:rPr>
              <a:t> </a:t>
            </a:r>
            <a:r>
              <a:rPr lang="ru-RU" sz="1400" b="1" dirty="0" err="1" smtClean="0">
                <a:solidFill>
                  <a:schemeClr val="accent1">
                    <a:lumMod val="50000"/>
                  </a:schemeClr>
                </a:solidFill>
              </a:rPr>
              <a:t>улы</a:t>
            </a:r>
            <a:r>
              <a:rPr lang="ru-RU" sz="1400" b="1" dirty="0" smtClean="0">
                <a:solidFill>
                  <a:schemeClr val="accent1">
                    <a:lumMod val="50000"/>
                  </a:schemeClr>
                </a:solidFill>
              </a:rPr>
              <a:t> 1916 </a:t>
            </a:r>
            <a:r>
              <a:rPr lang="ru-RU" sz="1400" b="1" dirty="0" err="1" smtClean="0">
                <a:solidFill>
                  <a:schemeClr val="accent1">
                    <a:lumMod val="50000"/>
                  </a:schemeClr>
                </a:solidFill>
              </a:rPr>
              <a:t>елның</a:t>
            </a:r>
            <a:r>
              <a:rPr lang="ru-RU" sz="1400" b="1" dirty="0" smtClean="0">
                <a:solidFill>
                  <a:schemeClr val="accent1">
                    <a:lumMod val="50000"/>
                  </a:schemeClr>
                </a:solidFill>
              </a:rPr>
              <a:t> 15 </a:t>
            </a:r>
            <a:r>
              <a:rPr lang="ru-RU" sz="1400" b="1" dirty="0" err="1" smtClean="0">
                <a:solidFill>
                  <a:schemeClr val="accent1">
                    <a:lumMod val="50000"/>
                  </a:schemeClr>
                </a:solidFill>
              </a:rPr>
              <a:t>маенда</a:t>
            </a:r>
            <a:r>
              <a:rPr lang="ru-RU" sz="1400" b="1" dirty="0" smtClean="0">
                <a:solidFill>
                  <a:schemeClr val="accent1">
                    <a:lumMod val="50000"/>
                  </a:schemeClr>
                </a:solidFill>
              </a:rPr>
              <a:t>  </a:t>
            </a:r>
            <a:r>
              <a:rPr lang="ru-RU" sz="1400" b="1" dirty="0" err="1" smtClean="0">
                <a:solidFill>
                  <a:schemeClr val="accent1">
                    <a:lumMod val="50000"/>
                  </a:schemeClr>
                </a:solidFill>
              </a:rPr>
              <a:t>Балтач</a:t>
            </a:r>
            <a:r>
              <a:rPr lang="ru-RU" sz="1400" b="1" dirty="0" smtClean="0">
                <a:solidFill>
                  <a:schemeClr val="accent1">
                    <a:lumMod val="50000"/>
                  </a:schemeClr>
                </a:solidFill>
              </a:rPr>
              <a:t> районы </a:t>
            </a:r>
            <a:r>
              <a:rPr lang="ru-RU" sz="1400" b="1" dirty="0" err="1" smtClean="0">
                <a:solidFill>
                  <a:schemeClr val="accent1">
                    <a:lumMod val="50000"/>
                  </a:schemeClr>
                </a:solidFill>
              </a:rPr>
              <a:t>Бөрбаш</a:t>
            </a:r>
            <a:r>
              <a:rPr lang="ru-RU" sz="1400" b="1" dirty="0" smtClean="0">
                <a:solidFill>
                  <a:schemeClr val="accent1">
                    <a:lumMod val="50000"/>
                  </a:schemeClr>
                </a:solidFill>
              </a:rPr>
              <a:t> </a:t>
            </a:r>
            <a:r>
              <a:rPr lang="ru-RU" sz="1400" b="1" dirty="0" err="1" smtClean="0">
                <a:solidFill>
                  <a:schemeClr val="accent1">
                    <a:lumMod val="50000"/>
                  </a:schemeClr>
                </a:solidFill>
              </a:rPr>
              <a:t>авылында</a:t>
            </a:r>
            <a:r>
              <a:rPr lang="ru-RU" sz="1400" b="1" dirty="0" smtClean="0">
                <a:solidFill>
                  <a:schemeClr val="accent1">
                    <a:lumMod val="50000"/>
                  </a:schemeClr>
                </a:solidFill>
              </a:rPr>
              <a:t>  </a:t>
            </a:r>
            <a:r>
              <a:rPr lang="ru-RU" sz="1400" b="1" dirty="0" err="1" smtClean="0">
                <a:solidFill>
                  <a:schemeClr val="accent1">
                    <a:lumMod val="50000"/>
                  </a:schemeClr>
                </a:solidFill>
              </a:rPr>
              <a:t>дөньяга</a:t>
            </a:r>
            <a:r>
              <a:rPr lang="ru-RU" sz="1400" b="1" dirty="0" smtClean="0">
                <a:solidFill>
                  <a:schemeClr val="accent1">
                    <a:lumMod val="50000"/>
                  </a:schemeClr>
                </a:solidFill>
              </a:rPr>
              <a:t> </a:t>
            </a:r>
            <a:r>
              <a:rPr lang="ru-RU" sz="1400" b="1" dirty="0" err="1" smtClean="0">
                <a:solidFill>
                  <a:schemeClr val="accent1">
                    <a:lumMod val="50000"/>
                  </a:schemeClr>
                </a:solidFill>
              </a:rPr>
              <a:t>килә</a:t>
            </a:r>
            <a:r>
              <a:rPr lang="ru-RU" sz="1400" b="1" dirty="0" smtClean="0">
                <a:solidFill>
                  <a:schemeClr val="accent1">
                    <a:lumMod val="50000"/>
                  </a:schemeClr>
                </a:solidFill>
              </a:rPr>
              <a:t>. </a:t>
            </a:r>
            <a:r>
              <a:rPr lang="ru-RU" sz="1400" b="1" dirty="0" err="1" smtClean="0">
                <a:solidFill>
                  <a:schemeClr val="accent1">
                    <a:lumMod val="50000"/>
                  </a:schemeClr>
                </a:solidFill>
              </a:rPr>
              <a:t>Башлангыч</a:t>
            </a:r>
            <a:r>
              <a:rPr lang="ru-RU" sz="1400" b="1" dirty="0" smtClean="0">
                <a:solidFill>
                  <a:schemeClr val="accent1">
                    <a:lumMod val="50000"/>
                  </a:schemeClr>
                </a:solidFill>
              </a:rPr>
              <a:t> </a:t>
            </a:r>
            <a:r>
              <a:rPr lang="ru-RU" sz="1400" b="1" dirty="0" err="1" smtClean="0">
                <a:solidFill>
                  <a:schemeClr val="accent1">
                    <a:lumMod val="50000"/>
                  </a:schemeClr>
                </a:solidFill>
              </a:rPr>
              <a:t>белемне</a:t>
            </a:r>
            <a:r>
              <a:rPr lang="ru-RU" sz="1400" b="1" dirty="0" smtClean="0">
                <a:solidFill>
                  <a:schemeClr val="accent1">
                    <a:lumMod val="50000"/>
                  </a:schemeClr>
                </a:solidFill>
              </a:rPr>
              <a:t> </a:t>
            </a:r>
            <a:r>
              <a:rPr lang="ru-RU" sz="1400" b="1" dirty="0" err="1" smtClean="0">
                <a:solidFill>
                  <a:schemeClr val="accent1">
                    <a:lumMod val="50000"/>
                  </a:schemeClr>
                </a:solidFill>
              </a:rPr>
              <a:t>авылда</a:t>
            </a:r>
            <a:r>
              <a:rPr lang="ru-RU" sz="1400" b="1" dirty="0" smtClean="0">
                <a:solidFill>
                  <a:schemeClr val="accent1">
                    <a:lumMod val="50000"/>
                  </a:schemeClr>
                </a:solidFill>
              </a:rPr>
              <a:t> ала. </a:t>
            </a:r>
            <a:r>
              <a:rPr lang="ru-RU" sz="1400" b="1" dirty="0" err="1" smtClean="0">
                <a:solidFill>
                  <a:schemeClr val="accent1">
                    <a:lumMod val="50000"/>
                  </a:schemeClr>
                </a:solidFill>
              </a:rPr>
              <a:t>Малай</a:t>
            </a:r>
            <a:r>
              <a:rPr lang="ru-RU" sz="1400" b="1" dirty="0" smtClean="0">
                <a:solidFill>
                  <a:schemeClr val="accent1">
                    <a:lumMod val="50000"/>
                  </a:schemeClr>
                </a:solidFill>
              </a:rPr>
              <a:t> </a:t>
            </a:r>
            <a:r>
              <a:rPr lang="ru-RU" sz="1400" b="1" dirty="0" err="1" smtClean="0">
                <a:solidFill>
                  <a:schemeClr val="accent1">
                    <a:lumMod val="50000"/>
                  </a:schemeClr>
                </a:solidFill>
              </a:rPr>
              <a:t>чагыннан</a:t>
            </a:r>
            <a:r>
              <a:rPr lang="ru-RU" sz="1400" b="1" dirty="0" smtClean="0">
                <a:solidFill>
                  <a:schemeClr val="accent1">
                    <a:lumMod val="50000"/>
                  </a:schemeClr>
                </a:solidFill>
              </a:rPr>
              <a:t> </a:t>
            </a:r>
            <a:r>
              <a:rPr lang="ru-RU" sz="1400" b="1" dirty="0" err="1" smtClean="0">
                <a:solidFill>
                  <a:schemeClr val="accent1">
                    <a:lumMod val="50000"/>
                  </a:schemeClr>
                </a:solidFill>
              </a:rPr>
              <a:t>ук</a:t>
            </a:r>
            <a:r>
              <a:rPr lang="ru-RU" sz="1400" b="1" dirty="0" smtClean="0">
                <a:solidFill>
                  <a:schemeClr val="accent1">
                    <a:lumMod val="50000"/>
                  </a:schemeClr>
                </a:solidFill>
              </a:rPr>
              <a:t> </a:t>
            </a:r>
            <a:r>
              <a:rPr lang="ru-RU" sz="1400" b="1" dirty="0" err="1" smtClean="0">
                <a:solidFill>
                  <a:schemeClr val="accent1">
                    <a:lumMod val="50000"/>
                  </a:schemeClr>
                </a:solidFill>
              </a:rPr>
              <a:t>атларны</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яраткан</a:t>
            </a:r>
            <a:r>
              <a:rPr lang="ru-RU" sz="1400" b="1" dirty="0" smtClean="0">
                <a:solidFill>
                  <a:schemeClr val="accent1">
                    <a:lumMod val="50000"/>
                  </a:schemeClr>
                </a:solidFill>
              </a:rPr>
              <a:t>, </a:t>
            </a:r>
            <a:r>
              <a:rPr lang="ru-RU" sz="1400" b="1" dirty="0" err="1" smtClean="0">
                <a:solidFill>
                  <a:schemeClr val="accent1">
                    <a:lumMod val="50000"/>
                  </a:schemeClr>
                </a:solidFill>
              </a:rPr>
              <a:t>атлар</a:t>
            </a:r>
            <a:r>
              <a:rPr lang="ru-RU" sz="1400" b="1" dirty="0" smtClean="0">
                <a:solidFill>
                  <a:schemeClr val="accent1">
                    <a:lumMod val="50000"/>
                  </a:schemeClr>
                </a:solidFill>
              </a:rPr>
              <a:t> </a:t>
            </a:r>
            <a:r>
              <a:rPr lang="ru-RU" sz="1400" b="1" dirty="0" err="1" smtClean="0">
                <a:solidFill>
                  <a:schemeClr val="accent1">
                    <a:lumMod val="50000"/>
                  </a:schemeClr>
                </a:solidFill>
              </a:rPr>
              <a:t>янында</a:t>
            </a:r>
            <a:r>
              <a:rPr lang="ru-RU" sz="1400" b="1" dirty="0" smtClean="0">
                <a:solidFill>
                  <a:schemeClr val="accent1">
                    <a:lumMod val="50000"/>
                  </a:schemeClr>
                </a:solidFill>
              </a:rPr>
              <a:t> </a:t>
            </a:r>
            <a:r>
              <a:rPr lang="ru-RU" sz="1400" b="1" dirty="0" err="1" smtClean="0">
                <a:solidFill>
                  <a:schemeClr val="accent1">
                    <a:lumMod val="50000"/>
                  </a:schemeClr>
                </a:solidFill>
              </a:rPr>
              <a:t>кайнашкан</a:t>
            </a:r>
            <a:r>
              <a:rPr lang="ru-RU" sz="1400" b="1" dirty="0" smtClean="0">
                <a:solidFill>
                  <a:schemeClr val="accent1">
                    <a:lumMod val="50000"/>
                  </a:schemeClr>
                </a:solidFill>
              </a:rPr>
              <a:t>. </a:t>
            </a:r>
            <a:r>
              <a:rPr lang="ru-RU" sz="1400" b="1" dirty="0" err="1" smtClean="0">
                <a:solidFill>
                  <a:schemeClr val="accent1">
                    <a:lumMod val="50000"/>
                  </a:schemeClr>
                </a:solidFill>
              </a:rPr>
              <a:t>Егет</a:t>
            </a:r>
            <a:r>
              <a:rPr lang="ru-RU" sz="1400" b="1" dirty="0" smtClean="0">
                <a:solidFill>
                  <a:schemeClr val="accent1">
                    <a:lumMod val="50000"/>
                  </a:schemeClr>
                </a:solidFill>
              </a:rPr>
              <a:t> </a:t>
            </a:r>
            <a:r>
              <a:rPr lang="ru-RU" sz="1400" b="1" dirty="0" err="1" smtClean="0">
                <a:solidFill>
                  <a:schemeClr val="accent1">
                    <a:lumMod val="50000"/>
                  </a:schemeClr>
                </a:solidFill>
              </a:rPr>
              <a:t>булып</a:t>
            </a:r>
            <a:r>
              <a:rPr lang="ru-RU" sz="1400" b="1" dirty="0" smtClean="0">
                <a:solidFill>
                  <a:schemeClr val="accent1">
                    <a:lumMod val="50000"/>
                  </a:schemeClr>
                </a:solidFill>
              </a:rPr>
              <a:t> </a:t>
            </a:r>
            <a:r>
              <a:rPr lang="ru-RU" sz="1400" b="1" dirty="0" err="1" smtClean="0">
                <a:solidFill>
                  <a:schemeClr val="accent1">
                    <a:lumMod val="50000"/>
                  </a:schemeClr>
                </a:solidFill>
              </a:rPr>
              <a:t>җитешкәч</a:t>
            </a:r>
            <a:r>
              <a:rPr lang="ru-RU" sz="1400" b="1" dirty="0" smtClean="0">
                <a:solidFill>
                  <a:schemeClr val="accent1">
                    <a:lumMod val="50000"/>
                  </a:schemeClr>
                </a:solidFill>
              </a:rPr>
              <a:t> </a:t>
            </a:r>
            <a:r>
              <a:rPr lang="ru-RU" sz="1400" b="1" dirty="0" err="1" smtClean="0">
                <a:solidFill>
                  <a:schemeClr val="accent1">
                    <a:lumMod val="50000"/>
                  </a:schemeClr>
                </a:solidFill>
              </a:rPr>
              <a:t>тә</a:t>
            </a:r>
            <a:r>
              <a:rPr lang="ru-RU" sz="1400" b="1" dirty="0" smtClean="0">
                <a:solidFill>
                  <a:schemeClr val="accent1">
                    <a:lumMod val="50000"/>
                  </a:schemeClr>
                </a:solidFill>
              </a:rPr>
              <a:t> </a:t>
            </a:r>
            <a:r>
              <a:rPr lang="ru-RU" sz="1400" b="1" dirty="0" err="1" smtClean="0">
                <a:solidFill>
                  <a:schemeClr val="accent1">
                    <a:lumMod val="50000"/>
                  </a:schemeClr>
                </a:solidFill>
              </a:rPr>
              <a:t>атчы</a:t>
            </a:r>
            <a:r>
              <a:rPr lang="ru-RU" sz="1400" b="1" dirty="0" smtClean="0">
                <a:solidFill>
                  <a:schemeClr val="accent1">
                    <a:lumMod val="50000"/>
                  </a:schemeClr>
                </a:solidFill>
              </a:rPr>
              <a:t> </a:t>
            </a:r>
            <a:r>
              <a:rPr lang="ru-RU" sz="1400" b="1" dirty="0" err="1" smtClean="0">
                <a:solidFill>
                  <a:schemeClr val="accent1">
                    <a:lumMod val="50000"/>
                  </a:schemeClr>
                </a:solidFill>
              </a:rPr>
              <a:t>булып</a:t>
            </a:r>
            <a:r>
              <a:rPr lang="ru-RU" sz="1400" b="1" dirty="0" smtClean="0">
                <a:solidFill>
                  <a:schemeClr val="accent1">
                    <a:lumMod val="50000"/>
                  </a:schemeClr>
                </a:solidFill>
              </a:rPr>
              <a:t> </a:t>
            </a:r>
            <a:r>
              <a:rPr lang="ru-RU" sz="1400" b="1" dirty="0" err="1" smtClean="0">
                <a:solidFill>
                  <a:schemeClr val="accent1">
                    <a:lumMod val="50000"/>
                  </a:schemeClr>
                </a:solidFill>
              </a:rPr>
              <a:t>төрле</a:t>
            </a:r>
            <a:r>
              <a:rPr lang="ru-RU" sz="1400" b="1" dirty="0" smtClean="0">
                <a:solidFill>
                  <a:schemeClr val="accent1">
                    <a:lumMod val="50000"/>
                  </a:schemeClr>
                </a:solidFill>
              </a:rPr>
              <a:t> </a:t>
            </a:r>
            <a:r>
              <a:rPr lang="ru-RU" sz="1400" b="1" dirty="0" err="1" smtClean="0">
                <a:solidFill>
                  <a:schemeClr val="accent1">
                    <a:lumMod val="50000"/>
                  </a:schemeClr>
                </a:solidFill>
              </a:rPr>
              <a:t>эшләрдә</a:t>
            </a:r>
            <a:r>
              <a:rPr lang="ru-RU" sz="1400" b="1" dirty="0" smtClean="0">
                <a:solidFill>
                  <a:schemeClr val="accent1">
                    <a:lumMod val="50000"/>
                  </a:schemeClr>
                </a:solidFill>
              </a:rPr>
              <a:t> </a:t>
            </a:r>
            <a:r>
              <a:rPr lang="ru-RU" sz="1400" b="1" dirty="0" err="1" smtClean="0">
                <a:solidFill>
                  <a:schemeClr val="accent1">
                    <a:lumMod val="50000"/>
                  </a:schemeClr>
                </a:solidFill>
              </a:rPr>
              <a:t>эшли</a:t>
            </a:r>
            <a:r>
              <a:rPr lang="ru-RU" sz="1400" b="1" dirty="0" smtClean="0">
                <a:solidFill>
                  <a:schemeClr val="accent1">
                    <a:lumMod val="50000"/>
                  </a:schemeClr>
                </a:solidFill>
              </a:rPr>
              <a:t>.</a:t>
            </a:r>
          </a:p>
          <a:p>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Бөек</a:t>
            </a:r>
            <a:r>
              <a:rPr lang="ru-RU" sz="1400" b="1" dirty="0" smtClean="0">
                <a:solidFill>
                  <a:schemeClr val="accent1">
                    <a:lumMod val="50000"/>
                  </a:schemeClr>
                </a:solidFill>
              </a:rPr>
              <a:t> </a:t>
            </a:r>
            <a:r>
              <a:rPr lang="ru-RU" sz="1400" b="1" dirty="0" err="1" smtClean="0">
                <a:solidFill>
                  <a:schemeClr val="accent1">
                    <a:lumMod val="50000"/>
                  </a:schemeClr>
                </a:solidFill>
              </a:rPr>
              <a:t>Ватан</a:t>
            </a:r>
            <a:r>
              <a:rPr lang="ru-RU" sz="1400" b="1" dirty="0" smtClean="0">
                <a:solidFill>
                  <a:schemeClr val="accent1">
                    <a:lumMod val="50000"/>
                  </a:schemeClr>
                </a:solidFill>
              </a:rPr>
              <a:t> </a:t>
            </a:r>
            <a:r>
              <a:rPr lang="ru-RU" sz="1400" b="1" dirty="0" err="1" smtClean="0">
                <a:solidFill>
                  <a:schemeClr val="accent1">
                    <a:lumMod val="50000"/>
                  </a:schemeClr>
                </a:solidFill>
              </a:rPr>
              <a:t>сугышында</a:t>
            </a:r>
            <a:r>
              <a:rPr lang="ru-RU" sz="1400" b="1" dirty="0" smtClean="0">
                <a:solidFill>
                  <a:schemeClr val="accent1">
                    <a:lumMod val="50000"/>
                  </a:schemeClr>
                </a:solidFill>
              </a:rPr>
              <a:t> </a:t>
            </a:r>
            <a:r>
              <a:rPr lang="ru-RU" sz="1400" b="1" dirty="0" err="1" smtClean="0">
                <a:solidFill>
                  <a:schemeClr val="accent1">
                    <a:lumMod val="50000"/>
                  </a:schemeClr>
                </a:solidFill>
              </a:rPr>
              <a:t>катнашкан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сугышның</a:t>
            </a:r>
            <a:r>
              <a:rPr lang="ru-RU" sz="1400" b="1" dirty="0" smtClean="0">
                <a:solidFill>
                  <a:schemeClr val="accent1">
                    <a:lumMod val="50000"/>
                  </a:schemeClr>
                </a:solidFill>
              </a:rPr>
              <a:t> </a:t>
            </a:r>
            <a:r>
              <a:rPr lang="ru-RU" sz="1400" b="1" dirty="0" err="1" smtClean="0">
                <a:solidFill>
                  <a:schemeClr val="accent1">
                    <a:lumMod val="50000"/>
                  </a:schemeClr>
                </a:solidFill>
              </a:rPr>
              <a:t>беренче</a:t>
            </a:r>
            <a:r>
              <a:rPr lang="ru-RU" sz="1400" b="1" dirty="0" smtClean="0">
                <a:solidFill>
                  <a:schemeClr val="accent1">
                    <a:lumMod val="50000"/>
                  </a:schemeClr>
                </a:solidFill>
              </a:rPr>
              <a:t> </a:t>
            </a:r>
            <a:r>
              <a:rPr lang="ru-RU" sz="1400" b="1" dirty="0" err="1" smtClean="0">
                <a:solidFill>
                  <a:schemeClr val="accent1">
                    <a:lumMod val="50000"/>
                  </a:schemeClr>
                </a:solidFill>
              </a:rPr>
              <a:t>көннәреннән</a:t>
            </a:r>
            <a:r>
              <a:rPr lang="ru-RU" sz="1400" b="1" dirty="0" smtClean="0">
                <a:solidFill>
                  <a:schemeClr val="accent1">
                    <a:lumMod val="50000"/>
                  </a:schemeClr>
                </a:solidFill>
              </a:rPr>
              <a:t> </a:t>
            </a:r>
            <a:r>
              <a:rPr lang="ru-RU" sz="1400" b="1" dirty="0" err="1" smtClean="0">
                <a:solidFill>
                  <a:schemeClr val="accent1">
                    <a:lumMod val="50000"/>
                  </a:schemeClr>
                </a:solidFill>
              </a:rPr>
              <a:t>үк</a:t>
            </a:r>
            <a:r>
              <a:rPr lang="ru-RU" sz="1400" b="1" dirty="0" smtClean="0">
                <a:solidFill>
                  <a:schemeClr val="accent1">
                    <a:lumMod val="50000"/>
                  </a:schemeClr>
                </a:solidFill>
              </a:rPr>
              <a:t> </a:t>
            </a:r>
            <a:r>
              <a:rPr lang="ru-RU" sz="1400" b="1" dirty="0" err="1" smtClean="0">
                <a:solidFill>
                  <a:schemeClr val="accent1">
                    <a:lumMod val="50000"/>
                  </a:schemeClr>
                </a:solidFill>
              </a:rPr>
              <a:t>сугышка</a:t>
            </a:r>
            <a:r>
              <a:rPr lang="ru-RU" sz="1400" b="1" dirty="0" smtClean="0">
                <a:solidFill>
                  <a:schemeClr val="accent1">
                    <a:lumMod val="50000"/>
                  </a:schemeClr>
                </a:solidFill>
              </a:rPr>
              <a:t> </a:t>
            </a:r>
            <a:r>
              <a:rPr lang="ru-RU" sz="1400" b="1" dirty="0" err="1" smtClean="0">
                <a:solidFill>
                  <a:schemeClr val="accent1">
                    <a:lumMod val="50000"/>
                  </a:schemeClr>
                </a:solidFill>
              </a:rPr>
              <a:t>китә</a:t>
            </a:r>
            <a:r>
              <a:rPr lang="ru-RU" sz="1400" b="1" dirty="0" smtClean="0">
                <a:solidFill>
                  <a:schemeClr val="accent1">
                    <a:lumMod val="50000"/>
                  </a:schemeClr>
                </a:solidFill>
              </a:rPr>
              <a:t>. </a:t>
            </a:r>
            <a:r>
              <a:rPr lang="ru-RU" sz="1400" b="1" dirty="0" err="1" smtClean="0">
                <a:solidFill>
                  <a:schemeClr val="accent1">
                    <a:lumMod val="50000"/>
                  </a:schemeClr>
                </a:solidFill>
              </a:rPr>
              <a:t>Бу</a:t>
            </a:r>
            <a:r>
              <a:rPr lang="ru-RU" sz="1400" b="1" dirty="0" smtClean="0">
                <a:solidFill>
                  <a:schemeClr val="accent1">
                    <a:lumMod val="50000"/>
                  </a:schemeClr>
                </a:solidFill>
              </a:rPr>
              <a:t> 1941 </a:t>
            </a:r>
            <a:r>
              <a:rPr lang="ru-RU" sz="1400" b="1" dirty="0" err="1" smtClean="0">
                <a:solidFill>
                  <a:schemeClr val="accent1">
                    <a:lumMod val="50000"/>
                  </a:schemeClr>
                </a:solidFill>
              </a:rPr>
              <a:t>елның</a:t>
            </a:r>
            <a:r>
              <a:rPr lang="ru-RU" sz="1400" b="1" dirty="0" smtClean="0">
                <a:solidFill>
                  <a:schemeClr val="accent1">
                    <a:lumMod val="50000"/>
                  </a:schemeClr>
                </a:solidFill>
              </a:rPr>
              <a:t> 13 июле </a:t>
            </a:r>
            <a:r>
              <a:rPr lang="ru-RU" sz="1400" b="1" dirty="0" err="1" smtClean="0">
                <a:solidFill>
                  <a:schemeClr val="accent1">
                    <a:lumMod val="50000"/>
                  </a:schemeClr>
                </a:solidFill>
              </a:rPr>
              <a:t>була</a:t>
            </a:r>
            <a:r>
              <a:rPr lang="ru-RU" sz="1400" b="1" dirty="0" smtClean="0">
                <a:solidFill>
                  <a:schemeClr val="accent1">
                    <a:lumMod val="50000"/>
                  </a:schemeClr>
                </a:solidFill>
              </a:rPr>
              <a:t>. </a:t>
            </a:r>
            <a:r>
              <a:rPr lang="ru-RU" sz="1400" b="1" dirty="0" err="1" smtClean="0">
                <a:solidFill>
                  <a:schemeClr val="accent1">
                    <a:lumMod val="50000"/>
                  </a:schemeClr>
                </a:solidFill>
              </a:rPr>
              <a:t>Малай</a:t>
            </a:r>
            <a:r>
              <a:rPr lang="ru-RU" sz="1400" b="1" dirty="0" smtClean="0">
                <a:solidFill>
                  <a:schemeClr val="accent1">
                    <a:lumMod val="50000"/>
                  </a:schemeClr>
                </a:solidFill>
              </a:rPr>
              <a:t> </a:t>
            </a:r>
            <a:r>
              <a:rPr lang="ru-RU" sz="1400" b="1" dirty="0" err="1" smtClean="0">
                <a:solidFill>
                  <a:schemeClr val="accent1">
                    <a:lumMod val="50000"/>
                  </a:schemeClr>
                </a:solidFill>
              </a:rPr>
              <a:t>чагыннан</a:t>
            </a:r>
            <a:r>
              <a:rPr lang="ru-RU" sz="1400" b="1" dirty="0" smtClean="0">
                <a:solidFill>
                  <a:schemeClr val="accent1">
                    <a:lumMod val="50000"/>
                  </a:schemeClr>
                </a:solidFill>
              </a:rPr>
              <a:t> </a:t>
            </a:r>
            <a:r>
              <a:rPr lang="ru-RU" sz="1400" b="1" dirty="0" err="1" smtClean="0">
                <a:solidFill>
                  <a:schemeClr val="accent1">
                    <a:lumMod val="50000"/>
                  </a:schemeClr>
                </a:solidFill>
              </a:rPr>
              <a:t>ат</a:t>
            </a:r>
            <a:r>
              <a:rPr lang="ru-RU" sz="1400" b="1" dirty="0" smtClean="0">
                <a:solidFill>
                  <a:schemeClr val="accent1">
                    <a:lumMod val="50000"/>
                  </a:schemeClr>
                </a:solidFill>
              </a:rPr>
              <a:t> </a:t>
            </a:r>
            <a:r>
              <a:rPr lang="ru-RU" sz="1400" b="1" dirty="0" err="1" smtClean="0">
                <a:solidFill>
                  <a:schemeClr val="accent1">
                    <a:lumMod val="50000"/>
                  </a:schemeClr>
                </a:solidFill>
              </a:rPr>
              <a:t>җене</a:t>
            </a:r>
            <a:r>
              <a:rPr lang="ru-RU" sz="1400" b="1" dirty="0" smtClean="0">
                <a:solidFill>
                  <a:schemeClr val="accent1">
                    <a:lumMod val="50000"/>
                  </a:schemeClr>
                </a:solidFill>
              </a:rPr>
              <a:t> </a:t>
            </a:r>
            <a:r>
              <a:rPr lang="ru-RU" sz="1400" b="1" dirty="0" err="1" smtClean="0">
                <a:solidFill>
                  <a:schemeClr val="accent1">
                    <a:lumMod val="50000"/>
                  </a:schemeClr>
                </a:solidFill>
              </a:rPr>
              <a:t>кагылган</a:t>
            </a:r>
            <a:r>
              <a:rPr lang="ru-RU" sz="1400" b="1" dirty="0" smtClean="0">
                <a:solidFill>
                  <a:schemeClr val="accent1">
                    <a:lumMod val="50000"/>
                  </a:schemeClr>
                </a:solidFill>
              </a:rPr>
              <a:t> </a:t>
            </a:r>
            <a:r>
              <a:rPr lang="ru-RU" sz="1400" b="1" dirty="0" err="1" smtClean="0">
                <a:solidFill>
                  <a:schemeClr val="accent1">
                    <a:lumMod val="50000"/>
                  </a:schemeClr>
                </a:solidFill>
              </a:rPr>
              <a:t>яшь</a:t>
            </a:r>
            <a:r>
              <a:rPr lang="ru-RU" sz="1400" b="1" dirty="0" smtClean="0">
                <a:solidFill>
                  <a:schemeClr val="accent1">
                    <a:lumMod val="50000"/>
                  </a:schemeClr>
                </a:solidFill>
              </a:rPr>
              <a:t> </a:t>
            </a:r>
            <a:r>
              <a:rPr lang="ru-RU" sz="1400" b="1" dirty="0" err="1" smtClean="0">
                <a:solidFill>
                  <a:schemeClr val="accent1">
                    <a:lumMod val="50000"/>
                  </a:schemeClr>
                </a:solidFill>
              </a:rPr>
              <a:t>егет</a:t>
            </a:r>
            <a:r>
              <a:rPr lang="ru-RU" sz="1400" b="1" dirty="0" smtClean="0">
                <a:solidFill>
                  <a:schemeClr val="accent1">
                    <a:lumMod val="50000"/>
                  </a:schemeClr>
                </a:solidFill>
              </a:rPr>
              <a:t> 831 </a:t>
            </a:r>
            <a:r>
              <a:rPr lang="ru-RU" sz="1400" b="1" dirty="0" err="1" smtClean="0">
                <a:solidFill>
                  <a:schemeClr val="accent1">
                    <a:lumMod val="50000"/>
                  </a:schemeClr>
                </a:solidFill>
              </a:rPr>
              <a:t>номерлы</a:t>
            </a:r>
            <a:r>
              <a:rPr lang="ru-RU" sz="1400" b="1" dirty="0" smtClean="0">
                <a:solidFill>
                  <a:schemeClr val="accent1">
                    <a:lumMod val="50000"/>
                  </a:schemeClr>
                </a:solidFill>
              </a:rPr>
              <a:t> артиллерия </a:t>
            </a:r>
            <a:r>
              <a:rPr lang="ru-RU" sz="1400" b="1" dirty="0" err="1" smtClean="0">
                <a:solidFill>
                  <a:schemeClr val="accent1">
                    <a:lumMod val="50000"/>
                  </a:schemeClr>
                </a:solidFill>
              </a:rPr>
              <a:t>полкында</a:t>
            </a:r>
            <a:r>
              <a:rPr lang="ru-RU" sz="1400" b="1" dirty="0" smtClean="0">
                <a:solidFill>
                  <a:schemeClr val="accent1">
                    <a:lumMod val="50000"/>
                  </a:schemeClr>
                </a:solidFill>
              </a:rPr>
              <a:t> </a:t>
            </a:r>
            <a:r>
              <a:rPr lang="ru-RU" sz="1400" b="1" dirty="0" err="1" smtClean="0">
                <a:solidFill>
                  <a:schemeClr val="accent1">
                    <a:lumMod val="50000"/>
                  </a:schemeClr>
                </a:solidFill>
              </a:rPr>
              <a:t>хезмәт</a:t>
            </a:r>
            <a:r>
              <a:rPr lang="ru-RU" sz="1400" b="1" dirty="0" smtClean="0">
                <a:solidFill>
                  <a:schemeClr val="accent1">
                    <a:lumMod val="50000"/>
                  </a:schemeClr>
                </a:solidFill>
              </a:rPr>
              <a:t> </a:t>
            </a:r>
            <a:r>
              <a:rPr lang="ru-RU" sz="1400" b="1" dirty="0" err="1" smtClean="0">
                <a:solidFill>
                  <a:schemeClr val="accent1">
                    <a:lumMod val="50000"/>
                  </a:schemeClr>
                </a:solidFill>
              </a:rPr>
              <a:t>итә</a:t>
            </a:r>
            <a:r>
              <a:rPr lang="ru-RU" sz="1400" b="1" dirty="0" smtClean="0">
                <a:solidFill>
                  <a:schemeClr val="accent1">
                    <a:lumMod val="50000"/>
                  </a:schemeClr>
                </a:solidFill>
              </a:rPr>
              <a:t>. 1941 </a:t>
            </a:r>
            <a:r>
              <a:rPr lang="ru-RU" sz="1400" b="1" dirty="0" err="1" smtClean="0">
                <a:solidFill>
                  <a:schemeClr val="accent1">
                    <a:lumMod val="50000"/>
                  </a:schemeClr>
                </a:solidFill>
              </a:rPr>
              <a:t>елның</a:t>
            </a:r>
            <a:r>
              <a:rPr lang="ru-RU" sz="1400" b="1" dirty="0" smtClean="0">
                <a:solidFill>
                  <a:schemeClr val="accent1">
                    <a:lumMod val="50000"/>
                  </a:schemeClr>
                </a:solidFill>
              </a:rPr>
              <a:t> 12 </a:t>
            </a:r>
            <a:r>
              <a:rPr lang="ru-RU" sz="1400" b="1" dirty="0" err="1" smtClean="0">
                <a:solidFill>
                  <a:schemeClr val="accent1">
                    <a:lumMod val="50000"/>
                  </a:schemeClr>
                </a:solidFill>
              </a:rPr>
              <a:t>октябрендә</a:t>
            </a:r>
            <a:r>
              <a:rPr lang="ru-RU" sz="1400" b="1" dirty="0" smtClean="0">
                <a:solidFill>
                  <a:schemeClr val="accent1">
                    <a:lumMod val="50000"/>
                  </a:schemeClr>
                </a:solidFill>
              </a:rPr>
              <a:t> Баранович </a:t>
            </a:r>
            <a:r>
              <a:rPr lang="ru-RU" sz="1400" b="1" dirty="0" err="1" smtClean="0">
                <a:solidFill>
                  <a:schemeClr val="accent1">
                    <a:lumMod val="50000"/>
                  </a:schemeClr>
                </a:solidFill>
              </a:rPr>
              <a:t>шәһәре</a:t>
            </a:r>
            <a:r>
              <a:rPr lang="ru-RU" sz="1400" b="1" dirty="0" smtClean="0">
                <a:solidFill>
                  <a:schemeClr val="accent1">
                    <a:lumMod val="50000"/>
                  </a:schemeClr>
                </a:solidFill>
              </a:rPr>
              <a:t> </a:t>
            </a:r>
            <a:r>
              <a:rPr lang="ru-RU" sz="1400" b="1" dirty="0" err="1" smtClean="0">
                <a:solidFill>
                  <a:schemeClr val="accent1">
                    <a:lumMod val="50000"/>
                  </a:schemeClr>
                </a:solidFill>
              </a:rPr>
              <a:t>астында</a:t>
            </a:r>
            <a:r>
              <a:rPr lang="ru-RU" sz="1400" b="1" dirty="0" smtClean="0">
                <a:solidFill>
                  <a:schemeClr val="accent1">
                    <a:lumMod val="50000"/>
                  </a:schemeClr>
                </a:solidFill>
              </a:rPr>
              <a:t> </a:t>
            </a:r>
            <a:r>
              <a:rPr lang="ru-RU" sz="1400" b="1" dirty="0" err="1" smtClean="0">
                <a:solidFill>
                  <a:schemeClr val="accent1">
                    <a:lumMod val="50000"/>
                  </a:schemeClr>
                </a:solidFill>
              </a:rPr>
              <a:t>барган</a:t>
            </a:r>
            <a:r>
              <a:rPr lang="ru-RU" sz="1400" b="1" dirty="0" smtClean="0">
                <a:solidFill>
                  <a:schemeClr val="accent1">
                    <a:lumMod val="50000"/>
                  </a:schemeClr>
                </a:solidFill>
              </a:rPr>
              <a:t> каты </a:t>
            </a:r>
            <a:r>
              <a:rPr lang="ru-RU" sz="1400" b="1" dirty="0" err="1" smtClean="0">
                <a:solidFill>
                  <a:schemeClr val="accent1">
                    <a:lumMod val="50000"/>
                  </a:schemeClr>
                </a:solidFill>
              </a:rPr>
              <a:t>сугышларда</a:t>
            </a:r>
            <a:r>
              <a:rPr lang="ru-RU" sz="1400" b="1" dirty="0" smtClean="0">
                <a:solidFill>
                  <a:schemeClr val="accent1">
                    <a:lumMod val="50000"/>
                  </a:schemeClr>
                </a:solidFill>
              </a:rPr>
              <a:t> </a:t>
            </a:r>
            <a:r>
              <a:rPr lang="ru-RU" sz="1400" b="1" dirty="0" err="1" smtClean="0">
                <a:solidFill>
                  <a:schemeClr val="accent1">
                    <a:lumMod val="50000"/>
                  </a:schemeClr>
                </a:solidFill>
              </a:rPr>
              <a:t>әсирлеккә</a:t>
            </a:r>
            <a:r>
              <a:rPr lang="ru-RU" sz="1400" b="1" dirty="0" smtClean="0">
                <a:solidFill>
                  <a:schemeClr val="accent1">
                    <a:lumMod val="50000"/>
                  </a:schemeClr>
                </a:solidFill>
              </a:rPr>
              <a:t> </a:t>
            </a:r>
            <a:r>
              <a:rPr lang="ru-RU" sz="1400" b="1" dirty="0" err="1" smtClean="0">
                <a:solidFill>
                  <a:schemeClr val="accent1">
                    <a:lumMod val="50000"/>
                  </a:schemeClr>
                </a:solidFill>
              </a:rPr>
              <a:t>төшә</a:t>
            </a:r>
            <a:r>
              <a:rPr lang="ru-RU" sz="1400" b="1" dirty="0" smtClean="0">
                <a:solidFill>
                  <a:schemeClr val="accent1">
                    <a:lumMod val="50000"/>
                  </a:schemeClr>
                </a:solidFill>
              </a:rPr>
              <a:t>. Апрель </a:t>
            </a:r>
            <a:r>
              <a:rPr lang="ru-RU" sz="1400" b="1" dirty="0" err="1" smtClean="0">
                <a:solidFill>
                  <a:schemeClr val="accent1">
                    <a:lumMod val="50000"/>
                  </a:schemeClr>
                </a:solidFill>
              </a:rPr>
              <a:t>аена</a:t>
            </a:r>
            <a:r>
              <a:rPr lang="ru-RU" sz="1400" b="1" dirty="0" smtClean="0">
                <a:solidFill>
                  <a:schemeClr val="accent1">
                    <a:lumMod val="50000"/>
                  </a:schemeClr>
                </a:solidFill>
              </a:rPr>
              <a:t> </a:t>
            </a:r>
            <a:r>
              <a:rPr lang="ru-RU" sz="1400" b="1" dirty="0" err="1" smtClean="0">
                <a:solidFill>
                  <a:schemeClr val="accent1">
                    <a:lumMod val="50000"/>
                  </a:schemeClr>
                </a:solidFill>
              </a:rPr>
              <a:t>кадәр</a:t>
            </a:r>
            <a:r>
              <a:rPr lang="ru-RU" sz="1400" b="1" dirty="0" smtClean="0">
                <a:solidFill>
                  <a:schemeClr val="accent1">
                    <a:lumMod val="50000"/>
                  </a:schemeClr>
                </a:solidFill>
              </a:rPr>
              <a:t> </a:t>
            </a:r>
            <a:r>
              <a:rPr lang="ru-RU" sz="1400" b="1" dirty="0" err="1" smtClean="0">
                <a:solidFill>
                  <a:schemeClr val="accent1">
                    <a:lumMod val="50000"/>
                  </a:schemeClr>
                </a:solidFill>
              </a:rPr>
              <a:t>Эсин</a:t>
            </a:r>
            <a:r>
              <a:rPr lang="ru-RU" sz="1400" b="1" dirty="0" smtClean="0">
                <a:solidFill>
                  <a:schemeClr val="accent1">
                    <a:lumMod val="50000"/>
                  </a:schemeClr>
                </a:solidFill>
              </a:rPr>
              <a:t> </a:t>
            </a:r>
            <a:r>
              <a:rPr lang="ru-RU" sz="1400" b="1" dirty="0" err="1" smtClean="0">
                <a:solidFill>
                  <a:schemeClr val="accent1">
                    <a:lumMod val="50000"/>
                  </a:schemeClr>
                </a:solidFill>
              </a:rPr>
              <a:t>шәһәренең</a:t>
            </a:r>
            <a:r>
              <a:rPr lang="ru-RU" sz="1400" b="1" dirty="0" smtClean="0">
                <a:solidFill>
                  <a:schemeClr val="accent1">
                    <a:lumMod val="50000"/>
                  </a:schemeClr>
                </a:solidFill>
              </a:rPr>
              <a:t> 26 </a:t>
            </a:r>
            <a:r>
              <a:rPr lang="ru-RU" sz="1400" b="1" dirty="0" err="1" smtClean="0">
                <a:solidFill>
                  <a:schemeClr val="accent1">
                    <a:lumMod val="50000"/>
                  </a:schemeClr>
                </a:solidFill>
              </a:rPr>
              <a:t>номерлы</a:t>
            </a:r>
            <a:r>
              <a:rPr lang="ru-RU" sz="1400" b="1" dirty="0" smtClean="0">
                <a:solidFill>
                  <a:schemeClr val="accent1">
                    <a:lumMod val="50000"/>
                  </a:schemeClr>
                </a:solidFill>
              </a:rPr>
              <a:t> </a:t>
            </a:r>
            <a:r>
              <a:rPr lang="ru-RU" sz="1400" b="1" dirty="0" err="1" smtClean="0">
                <a:solidFill>
                  <a:schemeClr val="accent1">
                    <a:lumMod val="50000"/>
                  </a:schemeClr>
                </a:solidFill>
              </a:rPr>
              <a:t>лагерында</a:t>
            </a:r>
            <a:r>
              <a:rPr lang="ru-RU" sz="1400" b="1" dirty="0" smtClean="0">
                <a:solidFill>
                  <a:schemeClr val="accent1">
                    <a:lumMod val="50000"/>
                  </a:schemeClr>
                </a:solidFill>
              </a:rPr>
              <a:t> </a:t>
            </a:r>
            <a:r>
              <a:rPr lang="ru-RU" sz="1400" b="1" dirty="0" err="1" smtClean="0">
                <a:solidFill>
                  <a:schemeClr val="accent1">
                    <a:lumMod val="50000"/>
                  </a:schemeClr>
                </a:solidFill>
              </a:rPr>
              <a:t>тоталар</a:t>
            </a:r>
            <a:r>
              <a:rPr lang="ru-RU" sz="1400" b="1" dirty="0" smtClean="0">
                <a:solidFill>
                  <a:schemeClr val="accent1">
                    <a:lumMod val="50000"/>
                  </a:schemeClr>
                </a:solidFill>
              </a:rPr>
              <a:t>. </a:t>
            </a:r>
            <a:r>
              <a:rPr lang="ru-RU" sz="1400" b="1" dirty="0" err="1" smtClean="0">
                <a:solidFill>
                  <a:schemeClr val="accent1">
                    <a:lumMod val="50000"/>
                  </a:schemeClr>
                </a:solidFill>
              </a:rPr>
              <a:t>Әсирләр</a:t>
            </a:r>
            <a:r>
              <a:rPr lang="ru-RU" sz="1400" b="1" dirty="0" smtClean="0">
                <a:solidFill>
                  <a:schemeClr val="accent1">
                    <a:lumMod val="50000"/>
                  </a:schemeClr>
                </a:solidFill>
              </a:rPr>
              <a:t> </a:t>
            </a:r>
            <a:r>
              <a:rPr lang="ru-RU" sz="1400" b="1" dirty="0" err="1" smtClean="0">
                <a:solidFill>
                  <a:schemeClr val="accent1">
                    <a:lumMod val="50000"/>
                  </a:schemeClr>
                </a:solidFill>
              </a:rPr>
              <a:t>күмер</a:t>
            </a:r>
            <a:r>
              <a:rPr lang="ru-RU" sz="1400" b="1" dirty="0" smtClean="0">
                <a:solidFill>
                  <a:schemeClr val="accent1">
                    <a:lumMod val="50000"/>
                  </a:schemeClr>
                </a:solidFill>
              </a:rPr>
              <a:t> </a:t>
            </a:r>
            <a:r>
              <a:rPr lang="ru-RU" sz="1400" b="1" dirty="0" err="1" smtClean="0">
                <a:solidFill>
                  <a:schemeClr val="accent1">
                    <a:lumMod val="50000"/>
                  </a:schemeClr>
                </a:solidFill>
              </a:rPr>
              <a:t>шахтасында</a:t>
            </a:r>
            <a:r>
              <a:rPr lang="ru-RU" sz="1400" b="1" dirty="0" smtClean="0">
                <a:solidFill>
                  <a:schemeClr val="accent1">
                    <a:lumMod val="50000"/>
                  </a:schemeClr>
                </a:solidFill>
              </a:rPr>
              <a:t> </a:t>
            </a:r>
            <a:r>
              <a:rPr lang="ru-RU" sz="1400" b="1" dirty="0" err="1" smtClean="0">
                <a:solidFill>
                  <a:schemeClr val="accent1">
                    <a:lumMod val="50000"/>
                  </a:schemeClr>
                </a:solidFill>
              </a:rPr>
              <a:t>күмер</a:t>
            </a:r>
            <a:r>
              <a:rPr lang="ru-RU" sz="1400" b="1" dirty="0" smtClean="0">
                <a:solidFill>
                  <a:schemeClr val="accent1">
                    <a:lumMod val="50000"/>
                  </a:schemeClr>
                </a:solidFill>
              </a:rPr>
              <a:t> </a:t>
            </a:r>
            <a:r>
              <a:rPr lang="ru-RU" sz="1400" b="1" dirty="0" err="1" smtClean="0">
                <a:solidFill>
                  <a:schemeClr val="accent1">
                    <a:lumMod val="50000"/>
                  </a:schemeClr>
                </a:solidFill>
              </a:rPr>
              <a:t>чабалар</a:t>
            </a:r>
            <a:r>
              <a:rPr lang="ru-RU" sz="1400" b="1" dirty="0" smtClean="0">
                <a:solidFill>
                  <a:schemeClr val="accent1">
                    <a:lumMod val="50000"/>
                  </a:schemeClr>
                </a:solidFill>
              </a:rPr>
              <a:t>. </a:t>
            </a:r>
            <a:r>
              <a:rPr lang="ru-RU" sz="1400" b="1" dirty="0" err="1" smtClean="0">
                <a:solidFill>
                  <a:schemeClr val="accent1">
                    <a:lumMod val="50000"/>
                  </a:schemeClr>
                </a:solidFill>
              </a:rPr>
              <a:t>Ачлы-туклы</a:t>
            </a:r>
            <a:r>
              <a:rPr lang="ru-RU" sz="1400" b="1" dirty="0" smtClean="0">
                <a:solidFill>
                  <a:schemeClr val="accent1">
                    <a:lumMod val="50000"/>
                  </a:schemeClr>
                </a:solidFill>
              </a:rPr>
              <a:t> </a:t>
            </a:r>
            <a:r>
              <a:rPr lang="ru-RU" sz="1400" b="1" dirty="0" err="1" smtClean="0">
                <a:solidFill>
                  <a:schemeClr val="accent1">
                    <a:lumMod val="50000"/>
                  </a:schemeClr>
                </a:solidFill>
              </a:rPr>
              <a:t>әсир-шахтёрлар</a:t>
            </a:r>
            <a:r>
              <a:rPr lang="ru-RU" sz="1400" b="1" dirty="0" smtClean="0">
                <a:solidFill>
                  <a:schemeClr val="accent1">
                    <a:lumMod val="50000"/>
                  </a:schemeClr>
                </a:solidFill>
              </a:rPr>
              <a:t> </a:t>
            </a:r>
            <a:r>
              <a:rPr lang="ru-RU" sz="1400" b="1" dirty="0" err="1" smtClean="0">
                <a:solidFill>
                  <a:schemeClr val="accent1">
                    <a:lumMod val="50000"/>
                  </a:schemeClr>
                </a:solidFill>
              </a:rPr>
              <a:t>тәүлегенә</a:t>
            </a:r>
            <a:r>
              <a:rPr lang="ru-RU" sz="1400" b="1" dirty="0" smtClean="0">
                <a:solidFill>
                  <a:schemeClr val="accent1">
                    <a:lumMod val="50000"/>
                  </a:schemeClr>
                </a:solidFill>
              </a:rPr>
              <a:t> 18 </a:t>
            </a:r>
            <a:r>
              <a:rPr lang="ru-RU" sz="1400" b="1" dirty="0" err="1" smtClean="0">
                <a:solidFill>
                  <a:schemeClr val="accent1">
                    <a:lumMod val="50000"/>
                  </a:schemeClr>
                </a:solidFill>
              </a:rPr>
              <a:t>әр</a:t>
            </a:r>
            <a:r>
              <a:rPr lang="ru-RU" sz="1400" b="1" dirty="0" smtClean="0">
                <a:solidFill>
                  <a:schemeClr val="accent1">
                    <a:lumMod val="50000"/>
                  </a:schemeClr>
                </a:solidFill>
              </a:rPr>
              <a:t> </a:t>
            </a:r>
            <a:r>
              <a:rPr lang="ru-RU" sz="1400" b="1" dirty="0" err="1" smtClean="0">
                <a:solidFill>
                  <a:schemeClr val="accent1">
                    <a:lumMod val="50000"/>
                  </a:schemeClr>
                </a:solidFill>
              </a:rPr>
              <a:t>сәгать</a:t>
            </a:r>
            <a:r>
              <a:rPr lang="ru-RU" sz="1400" b="1" dirty="0" smtClean="0">
                <a:solidFill>
                  <a:schemeClr val="accent1">
                    <a:lumMod val="50000"/>
                  </a:schemeClr>
                </a:solidFill>
              </a:rPr>
              <a:t> </a:t>
            </a:r>
            <a:r>
              <a:rPr lang="ru-RU" sz="1400" b="1" dirty="0" err="1" smtClean="0">
                <a:solidFill>
                  <a:schemeClr val="accent1">
                    <a:lumMod val="50000"/>
                  </a:schemeClr>
                </a:solidFill>
              </a:rPr>
              <a:t>авыр</a:t>
            </a:r>
            <a:r>
              <a:rPr lang="ru-RU" sz="1400" b="1" dirty="0" smtClean="0">
                <a:solidFill>
                  <a:schemeClr val="accent1">
                    <a:lumMod val="50000"/>
                  </a:schemeClr>
                </a:solidFill>
              </a:rPr>
              <a:t> </a:t>
            </a:r>
            <a:r>
              <a:rPr lang="ru-RU" sz="1400" b="1" dirty="0" err="1" smtClean="0">
                <a:solidFill>
                  <a:schemeClr val="accent1">
                    <a:lumMod val="50000"/>
                  </a:schemeClr>
                </a:solidFill>
              </a:rPr>
              <a:t>шартларда</a:t>
            </a:r>
            <a:r>
              <a:rPr lang="ru-RU" sz="1400" b="1" dirty="0" smtClean="0">
                <a:solidFill>
                  <a:schemeClr val="accent1">
                    <a:lumMod val="50000"/>
                  </a:schemeClr>
                </a:solidFill>
              </a:rPr>
              <a:t> </a:t>
            </a:r>
            <a:r>
              <a:rPr lang="ru-RU" sz="1400" b="1" dirty="0" err="1" smtClean="0">
                <a:solidFill>
                  <a:schemeClr val="accent1">
                    <a:lumMod val="50000"/>
                  </a:schemeClr>
                </a:solidFill>
              </a:rPr>
              <a:t>эшлиләр</a:t>
            </a:r>
            <a:r>
              <a:rPr lang="ru-RU" sz="1400" b="1" dirty="0" smtClean="0">
                <a:solidFill>
                  <a:schemeClr val="accent1">
                    <a:lumMod val="50000"/>
                  </a:schemeClr>
                </a:solidFill>
              </a:rPr>
              <a:t>. </a:t>
            </a:r>
            <a:r>
              <a:rPr lang="ru-RU" sz="1400" b="1" dirty="0" err="1" smtClean="0">
                <a:solidFill>
                  <a:schemeClr val="accent1">
                    <a:lumMod val="50000"/>
                  </a:schemeClr>
                </a:solidFill>
              </a:rPr>
              <a:t>Әсирләр</a:t>
            </a:r>
            <a:r>
              <a:rPr lang="ru-RU" sz="1400" b="1" dirty="0" smtClean="0">
                <a:solidFill>
                  <a:schemeClr val="accent1">
                    <a:lumMod val="50000"/>
                  </a:schemeClr>
                </a:solidFill>
              </a:rPr>
              <a:t> 1945 </a:t>
            </a:r>
            <a:r>
              <a:rPr lang="ru-RU" sz="1400" b="1" dirty="0" err="1" smtClean="0">
                <a:solidFill>
                  <a:schemeClr val="accent1">
                    <a:lumMod val="50000"/>
                  </a:schemeClr>
                </a:solidFill>
              </a:rPr>
              <a:t>елда</a:t>
            </a:r>
            <a:r>
              <a:rPr lang="ru-RU" sz="1400" b="1" dirty="0" smtClean="0">
                <a:solidFill>
                  <a:schemeClr val="accent1">
                    <a:lumMod val="50000"/>
                  </a:schemeClr>
                </a:solidFill>
              </a:rPr>
              <a:t> Америка </a:t>
            </a:r>
            <a:r>
              <a:rPr lang="ru-RU" sz="1400" b="1" dirty="0" err="1" smtClean="0">
                <a:solidFill>
                  <a:schemeClr val="accent1">
                    <a:lumMod val="50000"/>
                  </a:schemeClr>
                </a:solidFill>
              </a:rPr>
              <a:t>солдатлары</a:t>
            </a:r>
            <a:r>
              <a:rPr lang="ru-RU" sz="1400" b="1" dirty="0" smtClean="0">
                <a:solidFill>
                  <a:schemeClr val="accent1">
                    <a:lumMod val="50000"/>
                  </a:schemeClr>
                </a:solidFill>
              </a:rPr>
              <a:t> </a:t>
            </a:r>
            <a:r>
              <a:rPr lang="ru-RU" sz="1400" b="1" dirty="0" err="1" smtClean="0">
                <a:solidFill>
                  <a:schemeClr val="accent1">
                    <a:lumMod val="50000"/>
                  </a:schemeClr>
                </a:solidFill>
              </a:rPr>
              <a:t>тарафыннан</a:t>
            </a:r>
            <a:r>
              <a:rPr lang="ru-RU" sz="1400" b="1" dirty="0" smtClean="0">
                <a:solidFill>
                  <a:schemeClr val="accent1">
                    <a:lumMod val="50000"/>
                  </a:schemeClr>
                </a:solidFill>
              </a:rPr>
              <a:t> </a:t>
            </a:r>
            <a:r>
              <a:rPr lang="ru-RU" sz="1400" b="1" dirty="0" err="1" smtClean="0">
                <a:solidFill>
                  <a:schemeClr val="accent1">
                    <a:lumMod val="50000"/>
                  </a:schemeClr>
                </a:solidFill>
              </a:rPr>
              <a:t>азат</a:t>
            </a:r>
            <a:r>
              <a:rPr lang="ru-RU" sz="1400" b="1" dirty="0" smtClean="0">
                <a:solidFill>
                  <a:schemeClr val="accent1">
                    <a:lumMod val="50000"/>
                  </a:schemeClr>
                </a:solidFill>
              </a:rPr>
              <a:t> </a:t>
            </a:r>
            <a:r>
              <a:rPr lang="ru-RU" sz="1400" b="1" dirty="0" err="1" smtClean="0">
                <a:solidFill>
                  <a:schemeClr val="accent1">
                    <a:lumMod val="50000"/>
                  </a:schemeClr>
                </a:solidFill>
              </a:rPr>
              <a:t>ителәләр</a:t>
            </a:r>
            <a:r>
              <a:rPr lang="ru-RU" sz="1400" b="1" dirty="0" smtClean="0">
                <a:solidFill>
                  <a:schemeClr val="accent1">
                    <a:lumMod val="50000"/>
                  </a:schemeClr>
                </a:solidFill>
              </a:rPr>
              <a:t>. </a:t>
            </a:r>
            <a:r>
              <a:rPr lang="ru-RU" sz="1400" b="1" dirty="0" err="1" smtClean="0">
                <a:solidFill>
                  <a:schemeClr val="accent1">
                    <a:lumMod val="50000"/>
                  </a:schemeClr>
                </a:solidFill>
              </a:rPr>
              <a:t>Безнең</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әсирлектән</a:t>
            </a:r>
            <a:r>
              <a:rPr lang="ru-RU" sz="1400" b="1" dirty="0" smtClean="0">
                <a:solidFill>
                  <a:schemeClr val="accent1">
                    <a:lumMod val="50000"/>
                  </a:schemeClr>
                </a:solidFill>
              </a:rPr>
              <a:t> </a:t>
            </a:r>
            <a:r>
              <a:rPr lang="ru-RU" sz="1400" b="1" dirty="0" err="1" smtClean="0">
                <a:solidFill>
                  <a:schemeClr val="accent1">
                    <a:lumMod val="50000"/>
                  </a:schemeClr>
                </a:solidFill>
              </a:rPr>
              <a:t>соң</a:t>
            </a:r>
            <a:r>
              <a:rPr lang="ru-RU" sz="1400" b="1" dirty="0" smtClean="0">
                <a:solidFill>
                  <a:schemeClr val="accent1">
                    <a:lumMod val="50000"/>
                  </a:schemeClr>
                </a:solidFill>
              </a:rPr>
              <a:t>, 1945 </a:t>
            </a:r>
            <a:r>
              <a:rPr lang="ru-RU" sz="1400" b="1" dirty="0" err="1" smtClean="0">
                <a:solidFill>
                  <a:schemeClr val="accent1">
                    <a:lumMod val="50000"/>
                  </a:schemeClr>
                </a:solidFill>
              </a:rPr>
              <a:t>елның</a:t>
            </a:r>
            <a:r>
              <a:rPr lang="ru-RU" sz="1400" b="1" dirty="0" smtClean="0">
                <a:solidFill>
                  <a:schemeClr val="accent1">
                    <a:lumMod val="50000"/>
                  </a:schemeClr>
                </a:solidFill>
              </a:rPr>
              <a:t> </a:t>
            </a:r>
            <a:r>
              <a:rPr lang="ru-RU" sz="1400" b="1" dirty="0" err="1" smtClean="0">
                <a:solidFill>
                  <a:schemeClr val="accent1">
                    <a:lumMod val="50000"/>
                  </a:schemeClr>
                </a:solidFill>
              </a:rPr>
              <a:t>маеннан</a:t>
            </a:r>
            <a:r>
              <a:rPr lang="ru-RU" sz="1400" b="1" dirty="0" smtClean="0">
                <a:solidFill>
                  <a:schemeClr val="accent1">
                    <a:lumMod val="50000"/>
                  </a:schemeClr>
                </a:solidFill>
              </a:rPr>
              <a:t> </a:t>
            </a:r>
            <a:r>
              <a:rPr lang="ru-RU" sz="1400" b="1" dirty="0" err="1" smtClean="0">
                <a:solidFill>
                  <a:schemeClr val="accent1">
                    <a:lumMod val="50000"/>
                  </a:schemeClr>
                </a:solidFill>
              </a:rPr>
              <a:t>ноябренә</a:t>
            </a:r>
            <a:r>
              <a:rPr lang="ru-RU" sz="1400" b="1" dirty="0" smtClean="0">
                <a:solidFill>
                  <a:schemeClr val="accent1">
                    <a:lumMod val="50000"/>
                  </a:schemeClr>
                </a:solidFill>
              </a:rPr>
              <a:t> </a:t>
            </a:r>
            <a:r>
              <a:rPr lang="ru-RU" sz="1400" b="1" dirty="0" err="1" smtClean="0">
                <a:solidFill>
                  <a:schemeClr val="accent1">
                    <a:lumMod val="50000"/>
                  </a:schemeClr>
                </a:solidFill>
              </a:rPr>
              <a:t>кадәр</a:t>
            </a:r>
            <a:r>
              <a:rPr lang="ru-RU" sz="1400" b="1" dirty="0" smtClean="0">
                <a:solidFill>
                  <a:schemeClr val="accent1">
                    <a:lumMod val="50000"/>
                  </a:schemeClr>
                </a:solidFill>
              </a:rPr>
              <a:t> 60 </a:t>
            </a:r>
            <a:r>
              <a:rPr lang="ru-RU" sz="1400" b="1" dirty="0" err="1" smtClean="0">
                <a:solidFill>
                  <a:schemeClr val="accent1">
                    <a:lumMod val="50000"/>
                  </a:schemeClr>
                </a:solidFill>
              </a:rPr>
              <a:t>нчы</a:t>
            </a:r>
            <a:r>
              <a:rPr lang="ru-RU" sz="1400" b="1" dirty="0" smtClean="0">
                <a:solidFill>
                  <a:schemeClr val="accent1">
                    <a:lumMod val="50000"/>
                  </a:schemeClr>
                </a:solidFill>
              </a:rPr>
              <a:t> гвардия-</a:t>
            </a:r>
            <a:r>
              <a:rPr lang="ru-RU" sz="1400" b="1" dirty="0" err="1" smtClean="0">
                <a:solidFill>
                  <a:schemeClr val="accent1">
                    <a:lumMod val="50000"/>
                  </a:schemeClr>
                </a:solidFill>
              </a:rPr>
              <a:t>истрибитель</a:t>
            </a:r>
            <a:r>
              <a:rPr lang="ru-RU" sz="1400" b="1" dirty="0" smtClean="0">
                <a:solidFill>
                  <a:schemeClr val="accent1">
                    <a:lumMod val="50000"/>
                  </a:schemeClr>
                </a:solidFill>
              </a:rPr>
              <a:t> </a:t>
            </a:r>
            <a:r>
              <a:rPr lang="ru-RU" sz="1400" b="1" dirty="0" err="1" smtClean="0">
                <a:solidFill>
                  <a:schemeClr val="accent1">
                    <a:lumMod val="50000"/>
                  </a:schemeClr>
                </a:solidFill>
              </a:rPr>
              <a:t>батальонында</a:t>
            </a:r>
            <a:r>
              <a:rPr lang="ru-RU" sz="1400" b="1" dirty="0" smtClean="0">
                <a:solidFill>
                  <a:schemeClr val="accent1">
                    <a:lumMod val="50000"/>
                  </a:schemeClr>
                </a:solidFill>
              </a:rPr>
              <a:t>; 1946 </a:t>
            </a:r>
            <a:r>
              <a:rPr lang="ru-RU" sz="1400" b="1" dirty="0" err="1" smtClean="0">
                <a:solidFill>
                  <a:schemeClr val="accent1">
                    <a:lumMod val="50000"/>
                  </a:schemeClr>
                </a:solidFill>
              </a:rPr>
              <a:t>елның</a:t>
            </a:r>
            <a:r>
              <a:rPr lang="ru-RU" sz="1400" b="1" dirty="0" smtClean="0">
                <a:solidFill>
                  <a:schemeClr val="accent1">
                    <a:lumMod val="50000"/>
                  </a:schemeClr>
                </a:solidFill>
              </a:rPr>
              <a:t> 15 </a:t>
            </a:r>
            <a:r>
              <a:rPr lang="ru-RU" sz="1400" b="1" dirty="0" err="1" smtClean="0">
                <a:solidFill>
                  <a:schemeClr val="accent1">
                    <a:lumMod val="50000"/>
                  </a:schemeClr>
                </a:solidFill>
              </a:rPr>
              <a:t>ноябреннән</a:t>
            </a:r>
            <a:r>
              <a:rPr lang="ru-RU" sz="1400" b="1" dirty="0" smtClean="0">
                <a:solidFill>
                  <a:schemeClr val="accent1">
                    <a:lumMod val="50000"/>
                  </a:schemeClr>
                </a:solidFill>
              </a:rPr>
              <a:t> 16 </a:t>
            </a:r>
            <a:r>
              <a:rPr lang="ru-RU" sz="1400" b="1" dirty="0" err="1" smtClean="0">
                <a:solidFill>
                  <a:schemeClr val="accent1">
                    <a:lumMod val="50000"/>
                  </a:schemeClr>
                </a:solidFill>
              </a:rPr>
              <a:t>майга</a:t>
            </a:r>
            <a:r>
              <a:rPr lang="ru-RU" sz="1400" b="1" dirty="0" smtClean="0">
                <a:solidFill>
                  <a:schemeClr val="accent1">
                    <a:lumMod val="50000"/>
                  </a:schemeClr>
                </a:solidFill>
              </a:rPr>
              <a:t> </a:t>
            </a:r>
            <a:r>
              <a:rPr lang="ru-RU" sz="1400" b="1" dirty="0" err="1" smtClean="0">
                <a:solidFill>
                  <a:schemeClr val="accent1">
                    <a:lumMod val="50000"/>
                  </a:schemeClr>
                </a:solidFill>
              </a:rPr>
              <a:t>кадәр</a:t>
            </a:r>
            <a:r>
              <a:rPr lang="ru-RU" sz="1400" b="1" dirty="0" smtClean="0">
                <a:solidFill>
                  <a:schemeClr val="accent1">
                    <a:lumMod val="50000"/>
                  </a:schemeClr>
                </a:solidFill>
              </a:rPr>
              <a:t> 210 </a:t>
            </a:r>
            <a:r>
              <a:rPr lang="ru-RU" sz="1400" b="1" dirty="0" err="1" smtClean="0">
                <a:solidFill>
                  <a:schemeClr val="accent1">
                    <a:lumMod val="50000"/>
                  </a:schemeClr>
                </a:solidFill>
              </a:rPr>
              <a:t>нчы</a:t>
            </a:r>
            <a:r>
              <a:rPr lang="ru-RU" sz="1400" b="1" dirty="0" smtClean="0">
                <a:solidFill>
                  <a:schemeClr val="accent1">
                    <a:lumMod val="50000"/>
                  </a:schemeClr>
                </a:solidFill>
              </a:rPr>
              <a:t> </a:t>
            </a:r>
            <a:r>
              <a:rPr lang="ru-RU" sz="1400" b="1" dirty="0" err="1" smtClean="0">
                <a:solidFill>
                  <a:schemeClr val="accent1">
                    <a:lumMod val="50000"/>
                  </a:schemeClr>
                </a:solidFill>
              </a:rPr>
              <a:t>аерым</a:t>
            </a:r>
            <a:r>
              <a:rPr lang="ru-RU" sz="1400" b="1" dirty="0" smtClean="0">
                <a:solidFill>
                  <a:schemeClr val="accent1">
                    <a:lumMod val="50000"/>
                  </a:schemeClr>
                </a:solidFill>
              </a:rPr>
              <a:t> </a:t>
            </a:r>
            <a:r>
              <a:rPr lang="ru-RU" sz="1400" b="1" dirty="0" err="1" smtClean="0">
                <a:solidFill>
                  <a:schemeClr val="accent1">
                    <a:lumMod val="50000"/>
                  </a:schemeClr>
                </a:solidFill>
              </a:rPr>
              <a:t>мототөзелеш</a:t>
            </a:r>
            <a:r>
              <a:rPr lang="ru-RU" sz="1400" b="1" dirty="0" smtClean="0">
                <a:solidFill>
                  <a:schemeClr val="accent1">
                    <a:lumMod val="50000"/>
                  </a:schemeClr>
                </a:solidFill>
              </a:rPr>
              <a:t> </a:t>
            </a:r>
            <a:r>
              <a:rPr lang="ru-RU" sz="1400" b="1" dirty="0" err="1" smtClean="0">
                <a:solidFill>
                  <a:schemeClr val="accent1">
                    <a:lumMod val="50000"/>
                  </a:schemeClr>
                </a:solidFill>
              </a:rPr>
              <a:t>батальонында</a:t>
            </a:r>
            <a:r>
              <a:rPr lang="ru-RU" sz="1400" b="1" dirty="0" smtClean="0">
                <a:solidFill>
                  <a:schemeClr val="accent1">
                    <a:lumMod val="50000"/>
                  </a:schemeClr>
                </a:solidFill>
              </a:rPr>
              <a:t> </a:t>
            </a:r>
            <a:r>
              <a:rPr lang="ru-RU" sz="1400" b="1" dirty="0" err="1" smtClean="0">
                <a:solidFill>
                  <a:schemeClr val="accent1">
                    <a:lumMod val="50000"/>
                  </a:schemeClr>
                </a:solidFill>
              </a:rPr>
              <a:t>хезмәт</a:t>
            </a:r>
            <a:r>
              <a:rPr lang="ru-RU" sz="1400" b="1" dirty="0" smtClean="0">
                <a:solidFill>
                  <a:schemeClr val="accent1">
                    <a:lumMod val="50000"/>
                  </a:schemeClr>
                </a:solidFill>
              </a:rPr>
              <a:t> </a:t>
            </a:r>
            <a:r>
              <a:rPr lang="ru-RU" sz="1400" b="1" dirty="0" err="1" smtClean="0">
                <a:solidFill>
                  <a:schemeClr val="accent1">
                    <a:lumMod val="50000"/>
                  </a:schemeClr>
                </a:solidFill>
              </a:rPr>
              <a:t>итә</a:t>
            </a:r>
            <a:r>
              <a:rPr lang="ru-RU" sz="1400" b="1" dirty="0" smtClean="0">
                <a:solidFill>
                  <a:schemeClr val="accent1">
                    <a:lumMod val="50000"/>
                  </a:schemeClr>
                </a:solidFill>
              </a:rPr>
              <a:t>. 1946 </a:t>
            </a:r>
            <a:r>
              <a:rPr lang="ru-RU" sz="1400" b="1" dirty="0" err="1" smtClean="0">
                <a:solidFill>
                  <a:schemeClr val="accent1">
                    <a:lumMod val="50000"/>
                  </a:schemeClr>
                </a:solidFill>
              </a:rPr>
              <a:t>елның</a:t>
            </a:r>
            <a:r>
              <a:rPr lang="ru-RU" sz="1400" b="1" dirty="0" smtClean="0">
                <a:solidFill>
                  <a:schemeClr val="accent1">
                    <a:lumMod val="50000"/>
                  </a:schemeClr>
                </a:solidFill>
              </a:rPr>
              <a:t> 10 </a:t>
            </a:r>
            <a:r>
              <a:rPr lang="ru-RU" sz="1400" b="1" dirty="0" err="1" smtClean="0">
                <a:solidFill>
                  <a:schemeClr val="accent1">
                    <a:lumMod val="50000"/>
                  </a:schemeClr>
                </a:solidFill>
              </a:rPr>
              <a:t>мартыннан</a:t>
            </a:r>
            <a:r>
              <a:rPr lang="ru-RU" sz="1400" b="1" dirty="0" smtClean="0">
                <a:solidFill>
                  <a:schemeClr val="accent1">
                    <a:lumMod val="50000"/>
                  </a:schemeClr>
                </a:solidFill>
              </a:rPr>
              <a:t>  10 </a:t>
            </a:r>
            <a:r>
              <a:rPr lang="ru-RU" sz="1400" b="1" dirty="0" err="1" smtClean="0">
                <a:solidFill>
                  <a:schemeClr val="accent1">
                    <a:lumMod val="50000"/>
                  </a:schemeClr>
                </a:solidFill>
              </a:rPr>
              <a:t>апрельгә</a:t>
            </a:r>
            <a:r>
              <a:rPr lang="ru-RU" sz="1400" b="1" dirty="0" smtClean="0">
                <a:solidFill>
                  <a:schemeClr val="accent1">
                    <a:lumMod val="50000"/>
                  </a:schemeClr>
                </a:solidFill>
              </a:rPr>
              <a:t> </a:t>
            </a:r>
            <a:r>
              <a:rPr lang="ru-RU" sz="1400" b="1" dirty="0" err="1" smtClean="0">
                <a:solidFill>
                  <a:schemeClr val="accent1">
                    <a:lumMod val="50000"/>
                  </a:schemeClr>
                </a:solidFill>
              </a:rPr>
              <a:t>кадәр</a:t>
            </a:r>
            <a:r>
              <a:rPr lang="ru-RU" sz="1400" b="1" dirty="0" smtClean="0">
                <a:solidFill>
                  <a:schemeClr val="accent1">
                    <a:lumMod val="50000"/>
                  </a:schemeClr>
                </a:solidFill>
              </a:rPr>
              <a:t> </a:t>
            </a:r>
            <a:r>
              <a:rPr lang="ru-RU" sz="1400" b="1" dirty="0" err="1" smtClean="0">
                <a:solidFill>
                  <a:schemeClr val="accent1">
                    <a:lumMod val="50000"/>
                  </a:schemeClr>
                </a:solidFill>
              </a:rPr>
              <a:t>кыр</a:t>
            </a:r>
            <a:r>
              <a:rPr lang="ru-RU" sz="1400" b="1" dirty="0" smtClean="0">
                <a:solidFill>
                  <a:schemeClr val="accent1">
                    <a:lumMod val="50000"/>
                  </a:schemeClr>
                </a:solidFill>
              </a:rPr>
              <a:t> </a:t>
            </a:r>
            <a:r>
              <a:rPr lang="ru-RU" sz="1400" b="1" dirty="0" err="1" smtClean="0">
                <a:solidFill>
                  <a:schemeClr val="accent1">
                    <a:lumMod val="50000"/>
                  </a:schemeClr>
                </a:solidFill>
              </a:rPr>
              <a:t>госпиталендә</a:t>
            </a:r>
            <a:r>
              <a:rPr lang="ru-RU" sz="1400" b="1" dirty="0" smtClean="0">
                <a:solidFill>
                  <a:schemeClr val="accent1">
                    <a:lumMod val="50000"/>
                  </a:schemeClr>
                </a:solidFill>
              </a:rPr>
              <a:t> </a:t>
            </a:r>
            <a:r>
              <a:rPr lang="ru-RU" sz="1400" b="1" dirty="0" err="1" smtClean="0">
                <a:solidFill>
                  <a:schemeClr val="accent1">
                    <a:lumMod val="50000"/>
                  </a:schemeClr>
                </a:solidFill>
              </a:rPr>
              <a:t>дәвалана</a:t>
            </a:r>
            <a:r>
              <a:rPr lang="ru-RU" sz="1400" b="1" dirty="0" smtClean="0">
                <a:solidFill>
                  <a:schemeClr val="accent1">
                    <a:lumMod val="50000"/>
                  </a:schemeClr>
                </a:solidFill>
              </a:rPr>
              <a:t>, </a:t>
            </a:r>
            <a:r>
              <a:rPr lang="ru-RU" sz="1400" b="1" dirty="0" err="1" smtClean="0">
                <a:solidFill>
                  <a:schemeClr val="accent1">
                    <a:lumMod val="50000"/>
                  </a:schemeClr>
                </a:solidFill>
              </a:rPr>
              <a:t>контузияле</a:t>
            </a:r>
            <a:r>
              <a:rPr lang="ru-RU" sz="1400" b="1" dirty="0" smtClean="0">
                <a:solidFill>
                  <a:schemeClr val="accent1">
                    <a:lumMod val="50000"/>
                  </a:schemeClr>
                </a:solidFill>
              </a:rPr>
              <a:t>. </a:t>
            </a:r>
            <a:r>
              <a:rPr lang="ru-RU" sz="1400" b="1" dirty="0" err="1" smtClean="0">
                <a:solidFill>
                  <a:schemeClr val="accent1">
                    <a:lumMod val="50000"/>
                  </a:schemeClr>
                </a:solidFill>
              </a:rPr>
              <a:t>Бабайның</a:t>
            </a:r>
            <a:r>
              <a:rPr lang="ru-RU" sz="1400" b="1" dirty="0" smtClean="0">
                <a:solidFill>
                  <a:schemeClr val="accent1">
                    <a:lumMod val="50000"/>
                  </a:schemeClr>
                </a:solidFill>
              </a:rPr>
              <a:t> </a:t>
            </a:r>
            <a:r>
              <a:rPr lang="ru-RU" sz="1400" b="1" dirty="0" err="1" smtClean="0">
                <a:solidFill>
                  <a:schemeClr val="accent1">
                    <a:lumMod val="50000"/>
                  </a:schemeClr>
                </a:solidFill>
              </a:rPr>
              <a:t>уң</a:t>
            </a:r>
            <a:r>
              <a:rPr lang="ru-RU" sz="1400" b="1" dirty="0" smtClean="0">
                <a:solidFill>
                  <a:schemeClr val="accent1">
                    <a:lumMod val="50000"/>
                  </a:schemeClr>
                </a:solidFill>
              </a:rPr>
              <a:t> як </a:t>
            </a:r>
            <a:r>
              <a:rPr lang="ru-RU" sz="1400" b="1" dirty="0" err="1" smtClean="0">
                <a:solidFill>
                  <a:schemeClr val="accent1">
                    <a:lumMod val="50000"/>
                  </a:schemeClr>
                </a:solidFill>
              </a:rPr>
              <a:t>күзе</a:t>
            </a:r>
            <a:r>
              <a:rPr lang="ru-RU" sz="1400" b="1" dirty="0" smtClean="0">
                <a:solidFill>
                  <a:schemeClr val="accent1">
                    <a:lumMod val="50000"/>
                  </a:schemeClr>
                </a:solidFill>
              </a:rPr>
              <a:t> </a:t>
            </a:r>
            <a:r>
              <a:rPr lang="ru-RU" sz="1400" b="1" dirty="0" err="1" smtClean="0">
                <a:solidFill>
                  <a:schemeClr val="accent1">
                    <a:lumMod val="50000"/>
                  </a:schemeClr>
                </a:solidFill>
              </a:rPr>
              <a:t>бөтенләй</a:t>
            </a:r>
            <a:r>
              <a:rPr lang="ru-RU" sz="1400" b="1" dirty="0" smtClean="0">
                <a:solidFill>
                  <a:schemeClr val="accent1">
                    <a:lumMod val="50000"/>
                  </a:schemeClr>
                </a:solidFill>
              </a:rPr>
              <a:t> </a:t>
            </a:r>
            <a:r>
              <a:rPr lang="ru-RU" sz="1400" b="1" dirty="0" err="1" smtClean="0">
                <a:solidFill>
                  <a:schemeClr val="accent1">
                    <a:lumMod val="50000"/>
                  </a:schemeClr>
                </a:solidFill>
              </a:rPr>
              <a:t>күрмәгән</a:t>
            </a:r>
            <a:r>
              <a:rPr lang="ru-RU" sz="1400" b="1" dirty="0" smtClean="0">
                <a:solidFill>
                  <a:schemeClr val="accent1">
                    <a:lumMod val="50000"/>
                  </a:schemeClr>
                </a:solidFill>
              </a:rPr>
              <a:t>. </a:t>
            </a:r>
          </a:p>
          <a:p>
            <a:r>
              <a:rPr lang="ru-RU" sz="1400" b="1" dirty="0" err="1" smtClean="0">
                <a:solidFill>
                  <a:schemeClr val="accent1">
                    <a:lumMod val="50000"/>
                  </a:schemeClr>
                </a:solidFill>
              </a:rPr>
              <a:t>Әсилектә</a:t>
            </a:r>
            <a:r>
              <a:rPr lang="ru-RU" sz="1400" b="1" dirty="0" smtClean="0">
                <a:solidFill>
                  <a:schemeClr val="accent1">
                    <a:lumMod val="50000"/>
                  </a:schemeClr>
                </a:solidFill>
              </a:rPr>
              <a:t> </a:t>
            </a:r>
            <a:r>
              <a:rPr lang="ru-RU" sz="1400" b="1" dirty="0" err="1" smtClean="0">
                <a:solidFill>
                  <a:schemeClr val="accent1">
                    <a:lumMod val="50000"/>
                  </a:schemeClr>
                </a:solidFill>
              </a:rPr>
              <a:t>булганга</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һәм</a:t>
            </a:r>
            <a:r>
              <a:rPr lang="ru-RU" sz="1400" b="1" dirty="0" smtClean="0">
                <a:solidFill>
                  <a:schemeClr val="accent1">
                    <a:lumMod val="50000"/>
                  </a:schemeClr>
                </a:solidFill>
              </a:rPr>
              <a:t> </a:t>
            </a:r>
            <a:r>
              <a:rPr lang="ru-RU" sz="1400" b="1" dirty="0" err="1" smtClean="0">
                <a:solidFill>
                  <a:schemeClr val="accent1">
                    <a:lumMod val="50000"/>
                  </a:schemeClr>
                </a:solidFill>
              </a:rPr>
              <a:t>аның</a:t>
            </a:r>
            <a:r>
              <a:rPr lang="ru-RU" sz="1400" b="1" dirty="0" smtClean="0">
                <a:solidFill>
                  <a:schemeClr val="accent1">
                    <a:lumMod val="50000"/>
                  </a:schemeClr>
                </a:solidFill>
              </a:rPr>
              <a:t> </a:t>
            </a:r>
            <a:r>
              <a:rPr lang="ru-RU" sz="1400" b="1" dirty="0" err="1" smtClean="0">
                <a:solidFill>
                  <a:schemeClr val="accent1">
                    <a:lumMod val="50000"/>
                  </a:schemeClr>
                </a:solidFill>
              </a:rPr>
              <a:t>кебек</a:t>
            </a:r>
            <a:r>
              <a:rPr lang="ru-RU" sz="1400" b="1" dirty="0" smtClean="0">
                <a:solidFill>
                  <a:schemeClr val="accent1">
                    <a:lumMod val="50000"/>
                  </a:schemeClr>
                </a:solidFill>
              </a:rPr>
              <a:t> башка </a:t>
            </a:r>
            <a:r>
              <a:rPr lang="ru-RU" sz="1400" b="1" dirty="0" err="1" smtClean="0">
                <a:solidFill>
                  <a:schemeClr val="accent1">
                    <a:lumMod val="50000"/>
                  </a:schemeClr>
                </a:solidFill>
              </a:rPr>
              <a:t>сугышчылырның</a:t>
            </a:r>
            <a:r>
              <a:rPr lang="ru-RU" sz="1400" b="1" dirty="0" smtClean="0">
                <a:solidFill>
                  <a:schemeClr val="accent1">
                    <a:lumMod val="50000"/>
                  </a:schemeClr>
                </a:solidFill>
              </a:rPr>
              <a:t> </a:t>
            </a:r>
            <a:r>
              <a:rPr lang="ru-RU" sz="1400" b="1" dirty="0" err="1" smtClean="0">
                <a:solidFill>
                  <a:schemeClr val="accent1">
                    <a:lumMod val="50000"/>
                  </a:schemeClr>
                </a:solidFill>
              </a:rPr>
              <a:t>күкрәкләреннән</a:t>
            </a:r>
            <a:r>
              <a:rPr lang="ru-RU" sz="1400" b="1" dirty="0" smtClean="0">
                <a:solidFill>
                  <a:schemeClr val="accent1">
                    <a:lumMod val="50000"/>
                  </a:schemeClr>
                </a:solidFill>
              </a:rPr>
              <a:t> </a:t>
            </a:r>
            <a:r>
              <a:rPr lang="ru-RU" sz="1400" b="1" dirty="0" err="1" smtClean="0">
                <a:solidFill>
                  <a:schemeClr val="accent1">
                    <a:lumMod val="50000"/>
                  </a:schemeClr>
                </a:solidFill>
              </a:rPr>
              <a:t>яуда</a:t>
            </a:r>
            <a:r>
              <a:rPr lang="ru-RU" sz="1400" b="1" dirty="0" smtClean="0">
                <a:solidFill>
                  <a:schemeClr val="accent1">
                    <a:lumMod val="50000"/>
                  </a:schemeClr>
                </a:solidFill>
              </a:rPr>
              <a:t>  </a:t>
            </a:r>
            <a:r>
              <a:rPr lang="ru-RU" sz="1400" b="1" dirty="0" err="1" smtClean="0">
                <a:solidFill>
                  <a:schemeClr val="accent1">
                    <a:lumMod val="50000"/>
                  </a:schemeClr>
                </a:solidFill>
              </a:rPr>
              <a:t>күрсәткән</a:t>
            </a:r>
            <a:r>
              <a:rPr lang="ru-RU" sz="1400" b="1" dirty="0" smtClean="0">
                <a:solidFill>
                  <a:schemeClr val="accent1">
                    <a:lumMod val="50000"/>
                  </a:schemeClr>
                </a:solidFill>
              </a:rPr>
              <a:t> </a:t>
            </a:r>
            <a:r>
              <a:rPr lang="ru-RU" sz="1400" b="1" dirty="0" err="1" smtClean="0">
                <a:solidFill>
                  <a:schemeClr val="accent1">
                    <a:lumMod val="50000"/>
                  </a:schemeClr>
                </a:solidFill>
              </a:rPr>
              <a:t>батырлыклары</a:t>
            </a:r>
            <a:r>
              <a:rPr lang="ru-RU" sz="1400" b="1" dirty="0" smtClean="0">
                <a:solidFill>
                  <a:schemeClr val="accent1">
                    <a:lumMod val="50000"/>
                  </a:schemeClr>
                </a:solidFill>
              </a:rPr>
              <a:t> </a:t>
            </a:r>
            <a:r>
              <a:rPr lang="ru-RU" sz="1400" b="1" dirty="0" err="1" smtClean="0">
                <a:solidFill>
                  <a:schemeClr val="accent1">
                    <a:lumMod val="50000"/>
                  </a:schemeClr>
                </a:solidFill>
              </a:rPr>
              <a:t>өчен</a:t>
            </a:r>
            <a:r>
              <a:rPr lang="ru-RU" sz="1400" b="1" dirty="0" smtClean="0">
                <a:solidFill>
                  <a:schemeClr val="accent1">
                    <a:lumMod val="50000"/>
                  </a:schemeClr>
                </a:solidFill>
              </a:rPr>
              <a:t> </a:t>
            </a:r>
            <a:r>
              <a:rPr lang="ru-RU" sz="1400" b="1" dirty="0" err="1" smtClean="0">
                <a:solidFill>
                  <a:schemeClr val="accent1">
                    <a:lumMod val="50000"/>
                  </a:schemeClr>
                </a:solidFill>
              </a:rPr>
              <a:t>бирелгән</a:t>
            </a:r>
            <a:r>
              <a:rPr lang="ru-RU" sz="1400" b="1" dirty="0" smtClean="0">
                <a:solidFill>
                  <a:schemeClr val="accent1">
                    <a:lumMod val="50000"/>
                  </a:schemeClr>
                </a:solidFill>
              </a:rPr>
              <a:t> </a:t>
            </a:r>
            <a:r>
              <a:rPr lang="ru-RU" sz="1400" b="1" dirty="0" err="1" smtClean="0">
                <a:solidFill>
                  <a:schemeClr val="accent1">
                    <a:lumMod val="50000"/>
                  </a:schemeClr>
                </a:solidFill>
              </a:rPr>
              <a:t>медальләрен</a:t>
            </a:r>
            <a:r>
              <a:rPr lang="ru-RU" sz="1400" b="1" dirty="0" smtClean="0">
                <a:solidFill>
                  <a:schemeClr val="accent1">
                    <a:lumMod val="50000"/>
                  </a:schemeClr>
                </a:solidFill>
              </a:rPr>
              <a:t> </a:t>
            </a:r>
            <a:r>
              <a:rPr lang="ru-RU" sz="1400" b="1" dirty="0" err="1" smtClean="0">
                <a:solidFill>
                  <a:schemeClr val="accent1">
                    <a:lumMod val="50000"/>
                  </a:schemeClr>
                </a:solidFill>
              </a:rPr>
              <a:t>йолкып</a:t>
            </a:r>
            <a:r>
              <a:rPr lang="ru-RU" sz="1400" b="1" dirty="0" smtClean="0">
                <a:solidFill>
                  <a:schemeClr val="accent1">
                    <a:lumMod val="50000"/>
                  </a:schemeClr>
                </a:solidFill>
              </a:rPr>
              <a:t> </a:t>
            </a:r>
            <a:r>
              <a:rPr lang="ru-RU" sz="1400" b="1" dirty="0" err="1" smtClean="0">
                <a:solidFill>
                  <a:schemeClr val="accent1">
                    <a:lumMod val="50000"/>
                  </a:schemeClr>
                </a:solidFill>
              </a:rPr>
              <a:t>алганнар</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нык</a:t>
            </a:r>
            <a:r>
              <a:rPr lang="ru-RU" sz="1400" b="1" dirty="0" smtClean="0">
                <a:solidFill>
                  <a:schemeClr val="accent1">
                    <a:lumMod val="50000"/>
                  </a:schemeClr>
                </a:solidFill>
              </a:rPr>
              <a:t> </a:t>
            </a:r>
            <a:r>
              <a:rPr lang="ru-RU" sz="1400" b="1" dirty="0" err="1" smtClean="0">
                <a:solidFill>
                  <a:schemeClr val="accent1">
                    <a:lumMod val="50000"/>
                  </a:schemeClr>
                </a:solidFill>
              </a:rPr>
              <a:t>кимсетелдек</a:t>
            </a:r>
            <a:r>
              <a:rPr lang="ru-RU" sz="1400" b="1" dirty="0" smtClean="0">
                <a:solidFill>
                  <a:schemeClr val="accent1">
                    <a:lumMod val="50000"/>
                  </a:schemeClr>
                </a:solidFill>
              </a:rPr>
              <a:t>, </a:t>
            </a:r>
            <a:r>
              <a:rPr lang="ru-RU" sz="1400" b="1" dirty="0" err="1" smtClean="0">
                <a:solidFill>
                  <a:schemeClr val="accent1">
                    <a:lumMod val="50000"/>
                  </a:schemeClr>
                </a:solidFill>
              </a:rPr>
              <a:t>күзләрдән</a:t>
            </a:r>
            <a:r>
              <a:rPr lang="ru-RU" sz="1400" b="1" dirty="0" smtClean="0">
                <a:solidFill>
                  <a:schemeClr val="accent1">
                    <a:lumMod val="50000"/>
                  </a:schemeClr>
                </a:solidFill>
              </a:rPr>
              <a:t> </a:t>
            </a:r>
            <a:r>
              <a:rPr lang="ru-RU" sz="1400" b="1" dirty="0" err="1" smtClean="0">
                <a:solidFill>
                  <a:schemeClr val="accent1">
                    <a:lumMod val="50000"/>
                  </a:schemeClr>
                </a:solidFill>
              </a:rPr>
              <a:t>яшь</a:t>
            </a:r>
            <a:r>
              <a:rPr lang="ru-RU" sz="1400" b="1" dirty="0" smtClean="0">
                <a:solidFill>
                  <a:schemeClr val="accent1">
                    <a:lumMod val="50000"/>
                  </a:schemeClr>
                </a:solidFill>
              </a:rPr>
              <a:t> </a:t>
            </a:r>
            <a:r>
              <a:rPr lang="ru-RU" sz="1400" b="1" dirty="0" err="1" smtClean="0">
                <a:solidFill>
                  <a:schemeClr val="accent1">
                    <a:lumMod val="50000"/>
                  </a:schemeClr>
                </a:solidFill>
              </a:rPr>
              <a:t>бәреп</a:t>
            </a:r>
            <a:r>
              <a:rPr lang="ru-RU" sz="1400" b="1" dirty="0" smtClean="0">
                <a:solidFill>
                  <a:schemeClr val="accent1">
                    <a:lumMod val="50000"/>
                  </a:schemeClr>
                </a:solidFill>
              </a:rPr>
              <a:t> </a:t>
            </a:r>
            <a:r>
              <a:rPr lang="ru-RU" sz="1400" b="1" dirty="0" err="1" smtClean="0">
                <a:solidFill>
                  <a:schemeClr val="accent1">
                    <a:lumMod val="50000"/>
                  </a:schemeClr>
                </a:solidFill>
              </a:rPr>
              <a:t>чыкты</a:t>
            </a:r>
            <a:r>
              <a:rPr lang="ru-RU" sz="1400" b="1" dirty="0" smtClean="0">
                <a:solidFill>
                  <a:schemeClr val="accent1">
                    <a:lumMod val="50000"/>
                  </a:schemeClr>
                </a:solidFill>
              </a:rPr>
              <a:t>” ,– </a:t>
            </a:r>
            <a:r>
              <a:rPr lang="ru-RU" sz="1400" b="1" dirty="0" err="1" smtClean="0">
                <a:solidFill>
                  <a:schemeClr val="accent1">
                    <a:lumMod val="50000"/>
                  </a:schemeClr>
                </a:solidFill>
              </a:rPr>
              <a:t>дип</a:t>
            </a:r>
            <a:r>
              <a:rPr lang="ru-RU" sz="1400" b="1" dirty="0" smtClean="0">
                <a:solidFill>
                  <a:schemeClr val="accent1">
                    <a:lumMod val="50000"/>
                  </a:schemeClr>
                </a:solidFill>
              </a:rPr>
              <a:t> </a:t>
            </a:r>
            <a:r>
              <a:rPr lang="ru-RU" sz="1400" b="1" dirty="0" err="1" smtClean="0">
                <a:solidFill>
                  <a:schemeClr val="accent1">
                    <a:lumMod val="50000"/>
                  </a:schemeClr>
                </a:solidFill>
              </a:rPr>
              <a:t>искә</a:t>
            </a:r>
            <a:r>
              <a:rPr lang="ru-RU" sz="1400" b="1" dirty="0" smtClean="0">
                <a:solidFill>
                  <a:schemeClr val="accent1">
                    <a:lumMod val="50000"/>
                  </a:schemeClr>
                </a:solidFill>
              </a:rPr>
              <a:t> ала </a:t>
            </a:r>
            <a:r>
              <a:rPr lang="ru-RU" sz="1400" b="1" dirty="0" err="1" smtClean="0">
                <a:solidFill>
                  <a:schemeClr val="accent1">
                    <a:lumMod val="50000"/>
                  </a:schemeClr>
                </a:solidFill>
              </a:rPr>
              <a:t>торган</a:t>
            </a:r>
            <a:r>
              <a:rPr lang="ru-RU" sz="1400" b="1" dirty="0" smtClean="0">
                <a:solidFill>
                  <a:schemeClr val="accent1">
                    <a:lumMod val="50000"/>
                  </a:schemeClr>
                </a:solidFill>
              </a:rPr>
              <a:t> </a:t>
            </a:r>
            <a:r>
              <a:rPr lang="ru-RU" sz="1400" b="1" dirty="0" err="1" smtClean="0">
                <a:solidFill>
                  <a:schemeClr val="accent1">
                    <a:lumMod val="50000"/>
                  </a:schemeClr>
                </a:solidFill>
              </a:rPr>
              <a:t>булган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p>
          <a:p>
            <a:r>
              <a:rPr lang="ru-RU" sz="1400" b="1" dirty="0" smtClean="0">
                <a:solidFill>
                  <a:schemeClr val="accent1">
                    <a:lumMod val="50000"/>
                  </a:schemeClr>
                </a:solidFill>
              </a:rPr>
              <a:t>1946 </a:t>
            </a:r>
            <a:r>
              <a:rPr lang="ru-RU" sz="1400" b="1" dirty="0" err="1" smtClean="0">
                <a:solidFill>
                  <a:schemeClr val="accent1">
                    <a:lumMod val="50000"/>
                  </a:schemeClr>
                </a:solidFill>
              </a:rPr>
              <a:t>елның</a:t>
            </a:r>
            <a:r>
              <a:rPr lang="ru-RU" sz="1400" b="1" dirty="0" smtClean="0">
                <a:solidFill>
                  <a:schemeClr val="accent1">
                    <a:lumMod val="50000"/>
                  </a:schemeClr>
                </a:solidFill>
              </a:rPr>
              <a:t> 26 </a:t>
            </a:r>
            <a:r>
              <a:rPr lang="ru-RU" sz="1400" b="1" dirty="0" err="1" smtClean="0">
                <a:solidFill>
                  <a:schemeClr val="accent1">
                    <a:lumMod val="50000"/>
                  </a:schemeClr>
                </a:solidFill>
              </a:rPr>
              <a:t>мартында</a:t>
            </a:r>
            <a:r>
              <a:rPr lang="ru-RU" sz="1400" b="1" dirty="0" smtClean="0">
                <a:solidFill>
                  <a:schemeClr val="accent1">
                    <a:lumMod val="50000"/>
                  </a:schemeClr>
                </a:solidFill>
              </a:rPr>
              <a:t> </a:t>
            </a:r>
            <a:r>
              <a:rPr lang="ru-RU" sz="1400" b="1" dirty="0" err="1" smtClean="0">
                <a:solidFill>
                  <a:schemeClr val="accent1">
                    <a:lumMod val="50000"/>
                  </a:schemeClr>
                </a:solidFill>
              </a:rPr>
              <a:t>СССРның</a:t>
            </a:r>
            <a:r>
              <a:rPr lang="ru-RU" sz="1400" b="1" dirty="0" smtClean="0">
                <a:solidFill>
                  <a:schemeClr val="accent1">
                    <a:lumMod val="50000"/>
                  </a:schemeClr>
                </a:solidFill>
              </a:rPr>
              <a:t> Югры Совет Президиумы Указы </a:t>
            </a:r>
            <a:r>
              <a:rPr lang="ru-RU" sz="1400" b="1" dirty="0" err="1" smtClean="0">
                <a:solidFill>
                  <a:schemeClr val="accent1">
                    <a:lumMod val="50000"/>
                  </a:schemeClr>
                </a:solidFill>
              </a:rPr>
              <a:t>нигезендә</a:t>
            </a:r>
            <a:r>
              <a:rPr lang="ru-RU" sz="1400" b="1" dirty="0">
                <a:solidFill>
                  <a:schemeClr val="accent1">
                    <a:lumMod val="50000"/>
                  </a:schemeClr>
                </a:solidFill>
              </a:rPr>
              <a:t> </a:t>
            </a:r>
            <a:r>
              <a:rPr lang="ru-RU" sz="1400" b="1" dirty="0" smtClean="0">
                <a:solidFill>
                  <a:schemeClr val="accent1">
                    <a:lumMod val="50000"/>
                  </a:schemeClr>
                </a:solidFill>
              </a:rPr>
              <a:t>демобилизацияләнә.1946 </a:t>
            </a:r>
            <a:r>
              <a:rPr lang="ru-RU" sz="1400" b="1" dirty="0" err="1" smtClean="0">
                <a:solidFill>
                  <a:schemeClr val="accent1">
                    <a:lumMod val="50000"/>
                  </a:schemeClr>
                </a:solidFill>
              </a:rPr>
              <a:t>елның</a:t>
            </a:r>
            <a:r>
              <a:rPr lang="ru-RU" sz="1400" b="1" dirty="0" smtClean="0">
                <a:solidFill>
                  <a:schemeClr val="accent1">
                    <a:lumMod val="50000"/>
                  </a:schemeClr>
                </a:solidFill>
              </a:rPr>
              <a:t> </a:t>
            </a:r>
            <a:r>
              <a:rPr lang="ru-RU" sz="1400" b="1" dirty="0" err="1" smtClean="0">
                <a:solidFill>
                  <a:schemeClr val="accent1">
                    <a:lumMod val="50000"/>
                  </a:schemeClr>
                </a:solidFill>
              </a:rPr>
              <a:t>июнендә</a:t>
            </a:r>
            <a:r>
              <a:rPr lang="ru-RU" sz="1400" b="1" dirty="0" smtClean="0">
                <a:solidFill>
                  <a:schemeClr val="accent1">
                    <a:lumMod val="50000"/>
                  </a:schemeClr>
                </a:solidFill>
              </a:rPr>
              <a:t> </a:t>
            </a:r>
            <a:r>
              <a:rPr lang="ru-RU" sz="1400" b="1" dirty="0" err="1" smtClean="0">
                <a:solidFill>
                  <a:schemeClr val="accent1">
                    <a:lumMod val="50000"/>
                  </a:schemeClr>
                </a:solidFill>
              </a:rPr>
              <a:t>туган</a:t>
            </a:r>
            <a:r>
              <a:rPr lang="ru-RU" sz="1400" b="1" dirty="0" smtClean="0">
                <a:solidFill>
                  <a:schemeClr val="accent1">
                    <a:lumMod val="50000"/>
                  </a:schemeClr>
                </a:solidFill>
              </a:rPr>
              <a:t> </a:t>
            </a:r>
            <a:r>
              <a:rPr lang="ru-RU" sz="1400" b="1" dirty="0" err="1" smtClean="0">
                <a:solidFill>
                  <a:schemeClr val="accent1">
                    <a:lumMod val="50000"/>
                  </a:schemeClr>
                </a:solidFill>
              </a:rPr>
              <a:t>авылы</a:t>
            </a:r>
            <a:r>
              <a:rPr lang="ru-RU" sz="1400" b="1" dirty="0" smtClean="0">
                <a:solidFill>
                  <a:schemeClr val="accent1">
                    <a:lumMod val="50000"/>
                  </a:schemeClr>
                </a:solidFill>
              </a:rPr>
              <a:t> </a:t>
            </a:r>
            <a:r>
              <a:rPr lang="ru-RU" sz="1400" b="1" dirty="0" err="1" smtClean="0">
                <a:solidFill>
                  <a:schemeClr val="accent1">
                    <a:lumMod val="50000"/>
                  </a:schemeClr>
                </a:solidFill>
              </a:rPr>
              <a:t>Бөрбашка</a:t>
            </a:r>
            <a:r>
              <a:rPr lang="ru-RU" sz="1400" b="1" dirty="0" smtClean="0">
                <a:solidFill>
                  <a:schemeClr val="accent1">
                    <a:lumMod val="50000"/>
                  </a:schemeClr>
                </a:solidFill>
              </a:rPr>
              <a:t> </a:t>
            </a:r>
            <a:r>
              <a:rPr lang="ru-RU" sz="1400" b="1" dirty="0" err="1" smtClean="0">
                <a:solidFill>
                  <a:schemeClr val="accent1">
                    <a:lumMod val="50000"/>
                  </a:schemeClr>
                </a:solidFill>
              </a:rPr>
              <a:t>кайта</a:t>
            </a:r>
            <a:r>
              <a:rPr lang="ru-RU" sz="1400" b="1" dirty="0" smtClean="0">
                <a:solidFill>
                  <a:schemeClr val="accent1">
                    <a:lumMod val="50000"/>
                  </a:schemeClr>
                </a:solidFill>
              </a:rPr>
              <a:t>.</a:t>
            </a:r>
          </a:p>
          <a:p>
            <a:r>
              <a:rPr lang="ru-RU" sz="1400" b="1" dirty="0" smtClean="0">
                <a:solidFill>
                  <a:schemeClr val="accent1">
                    <a:lumMod val="50000"/>
                  </a:schemeClr>
                </a:solidFill>
              </a:rPr>
              <a:t>Без </a:t>
            </a:r>
            <a:r>
              <a:rPr lang="ru-RU" sz="1400" b="1" dirty="0" err="1" smtClean="0">
                <a:solidFill>
                  <a:schemeClr val="accent1">
                    <a:lumMod val="50000"/>
                  </a:schemeClr>
                </a:solidFill>
              </a:rPr>
              <a:t>бабаебызны</a:t>
            </a:r>
            <a:r>
              <a:rPr lang="ru-RU" sz="1400" b="1" dirty="0" smtClean="0">
                <a:solidFill>
                  <a:schemeClr val="accent1">
                    <a:lumMod val="50000"/>
                  </a:schemeClr>
                </a:solidFill>
              </a:rPr>
              <a:t> </a:t>
            </a:r>
            <a:r>
              <a:rPr lang="ru-RU" sz="1400" b="1" dirty="0" err="1" smtClean="0">
                <a:solidFill>
                  <a:schemeClr val="accent1">
                    <a:lumMod val="50000"/>
                  </a:schemeClr>
                </a:solidFill>
              </a:rPr>
              <a:t>фотодан</a:t>
            </a:r>
            <a:r>
              <a:rPr lang="ru-RU" sz="1400" b="1" dirty="0" smtClean="0">
                <a:solidFill>
                  <a:schemeClr val="accent1">
                    <a:lumMod val="50000"/>
                  </a:schemeClr>
                </a:solidFill>
              </a:rPr>
              <a:t> </a:t>
            </a:r>
            <a:r>
              <a:rPr lang="ru-RU" sz="1400" b="1" dirty="0" err="1" smtClean="0">
                <a:solidFill>
                  <a:schemeClr val="accent1">
                    <a:lumMod val="50000"/>
                  </a:schemeClr>
                </a:solidFill>
              </a:rPr>
              <a:t>гына</a:t>
            </a:r>
            <a:r>
              <a:rPr lang="ru-RU" sz="1400" b="1" dirty="0" smtClean="0">
                <a:solidFill>
                  <a:schemeClr val="accent1">
                    <a:lumMod val="50000"/>
                  </a:schemeClr>
                </a:solidFill>
              </a:rPr>
              <a:t> </a:t>
            </a:r>
            <a:r>
              <a:rPr lang="ru-RU" sz="1400" b="1" dirty="0" err="1" smtClean="0">
                <a:solidFill>
                  <a:schemeClr val="accent1">
                    <a:lumMod val="50000"/>
                  </a:schemeClr>
                </a:solidFill>
              </a:rPr>
              <a:t>күреп</a:t>
            </a:r>
            <a:r>
              <a:rPr lang="ru-RU" sz="1400" b="1" dirty="0" smtClean="0">
                <a:solidFill>
                  <a:schemeClr val="accent1">
                    <a:lumMod val="50000"/>
                  </a:schemeClr>
                </a:solidFill>
              </a:rPr>
              <a:t> </a:t>
            </a:r>
            <a:r>
              <a:rPr lang="ru-RU" sz="1400" b="1" dirty="0" err="1" smtClean="0">
                <a:solidFill>
                  <a:schemeClr val="accent1">
                    <a:lumMod val="50000"/>
                  </a:schemeClr>
                </a:solidFill>
              </a:rPr>
              <a:t>беләбез.Уйчан</a:t>
            </a:r>
            <a:r>
              <a:rPr lang="ru-RU" sz="1400" b="1" dirty="0" smtClean="0">
                <a:solidFill>
                  <a:schemeClr val="accent1">
                    <a:lumMod val="50000"/>
                  </a:schemeClr>
                </a:solidFill>
              </a:rPr>
              <a:t> </a:t>
            </a:r>
            <a:r>
              <a:rPr lang="ru-RU" sz="1400" b="1" dirty="0" err="1" smtClean="0">
                <a:solidFill>
                  <a:schemeClr val="accent1">
                    <a:lumMod val="50000"/>
                  </a:schemeClr>
                </a:solidFill>
              </a:rPr>
              <a:t>күзләре</a:t>
            </a:r>
            <a:r>
              <a:rPr lang="ru-RU" sz="1400" b="1" dirty="0" smtClean="0">
                <a:solidFill>
                  <a:schemeClr val="accent1">
                    <a:lumMod val="50000"/>
                  </a:schemeClr>
                </a:solidFill>
              </a:rPr>
              <a:t> туры </a:t>
            </a:r>
            <a:r>
              <a:rPr lang="ru-RU" sz="1400" b="1" dirty="0" err="1" smtClean="0">
                <a:solidFill>
                  <a:schemeClr val="accent1">
                    <a:lumMod val="50000"/>
                  </a:schemeClr>
                </a:solidFill>
              </a:rPr>
              <a:t>карыйлар</a:t>
            </a:r>
            <a:r>
              <a:rPr lang="ru-RU" sz="1400" b="1" dirty="0" smtClean="0">
                <a:solidFill>
                  <a:schemeClr val="accent1">
                    <a:lumMod val="50000"/>
                  </a:schemeClr>
                </a:solidFill>
              </a:rPr>
              <a:t>, </a:t>
            </a:r>
            <a:r>
              <a:rPr lang="ru-RU" sz="1400" b="1" dirty="0" err="1" smtClean="0">
                <a:solidFill>
                  <a:schemeClr val="accent1">
                    <a:lumMod val="50000"/>
                  </a:schemeClr>
                </a:solidFill>
              </a:rPr>
              <a:t>алар</a:t>
            </a:r>
            <a:r>
              <a:rPr lang="ru-RU" sz="1400" b="1" dirty="0" smtClean="0">
                <a:solidFill>
                  <a:schemeClr val="accent1">
                    <a:lumMod val="50000"/>
                  </a:schemeClr>
                </a:solidFill>
              </a:rPr>
              <a:t> </a:t>
            </a:r>
            <a:r>
              <a:rPr lang="ru-RU" sz="1400" b="1" dirty="0" err="1" smtClean="0">
                <a:solidFill>
                  <a:schemeClr val="accent1">
                    <a:lumMod val="50000"/>
                  </a:schemeClr>
                </a:solidFill>
              </a:rPr>
              <a:t>үткен</a:t>
            </a:r>
            <a:r>
              <a:rPr lang="ru-RU" sz="1400" b="1" dirty="0" smtClean="0">
                <a:solidFill>
                  <a:schemeClr val="accent1">
                    <a:lumMod val="50000"/>
                  </a:schemeClr>
                </a:solidFill>
              </a:rPr>
              <a:t>, курку </a:t>
            </a:r>
            <a:r>
              <a:rPr lang="ru-RU" sz="1400" b="1" dirty="0" err="1" smtClean="0">
                <a:solidFill>
                  <a:schemeClr val="accent1">
                    <a:lumMod val="50000"/>
                  </a:schemeClr>
                </a:solidFill>
              </a:rPr>
              <a:t>белмәс</a:t>
            </a:r>
            <a:r>
              <a:rPr lang="ru-RU" sz="1400" b="1" dirty="0" smtClean="0">
                <a:solidFill>
                  <a:schemeClr val="accent1">
                    <a:lumMod val="50000"/>
                  </a:schemeClr>
                </a:solidFill>
              </a:rPr>
              <a:t>; </a:t>
            </a:r>
            <a:r>
              <a:rPr lang="ru-RU" sz="1400" b="1" dirty="0" err="1" smtClean="0">
                <a:solidFill>
                  <a:schemeClr val="accent1">
                    <a:lumMod val="50000"/>
                  </a:schemeClr>
                </a:solidFill>
              </a:rPr>
              <a:t>йөзе</a:t>
            </a:r>
            <a:r>
              <a:rPr lang="ru-RU" sz="1400" b="1" dirty="0" smtClean="0">
                <a:solidFill>
                  <a:schemeClr val="accent1">
                    <a:lumMod val="50000"/>
                  </a:schemeClr>
                </a:solidFill>
              </a:rPr>
              <a:t> </a:t>
            </a:r>
            <a:r>
              <a:rPr lang="ru-RU" sz="1400" b="1" dirty="0" err="1" smtClean="0">
                <a:solidFill>
                  <a:schemeClr val="accent1">
                    <a:lumMod val="50000"/>
                  </a:schemeClr>
                </a:solidFill>
              </a:rPr>
              <a:t>җитди</a:t>
            </a:r>
            <a:r>
              <a:rPr lang="ru-RU" sz="1400" b="1" dirty="0" smtClean="0">
                <a:solidFill>
                  <a:schemeClr val="accent1">
                    <a:lumMod val="50000"/>
                  </a:schemeClr>
                </a:solidFill>
              </a:rPr>
              <a:t>, </a:t>
            </a:r>
            <a:r>
              <a:rPr lang="ru-RU" sz="1400" b="1" dirty="0" err="1" smtClean="0">
                <a:solidFill>
                  <a:schemeClr val="accent1">
                    <a:lumMod val="50000"/>
                  </a:schemeClr>
                </a:solidFill>
              </a:rPr>
              <a:t>киң</a:t>
            </a:r>
            <a:r>
              <a:rPr lang="ru-RU" sz="1400" b="1" dirty="0" smtClean="0">
                <a:solidFill>
                  <a:schemeClr val="accent1">
                    <a:lumMod val="50000"/>
                  </a:schemeClr>
                </a:solidFill>
              </a:rPr>
              <a:t> </a:t>
            </a:r>
            <a:r>
              <a:rPr lang="ru-RU" sz="1400" b="1" dirty="0" err="1" smtClean="0">
                <a:solidFill>
                  <a:schemeClr val="accent1">
                    <a:lumMod val="50000"/>
                  </a:schemeClr>
                </a:solidFill>
              </a:rPr>
              <a:t>җилкәле</a:t>
            </a:r>
            <a:r>
              <a:rPr lang="ru-RU" sz="1400" b="1" dirty="0" smtClean="0">
                <a:solidFill>
                  <a:schemeClr val="accent1">
                    <a:lumMod val="50000"/>
                  </a:schemeClr>
                </a:solidFill>
              </a:rPr>
              <a:t>, </a:t>
            </a:r>
            <a:r>
              <a:rPr lang="ru-RU" sz="1400" b="1" dirty="0" err="1" smtClean="0">
                <a:solidFill>
                  <a:schemeClr val="accent1">
                    <a:lumMod val="50000"/>
                  </a:schemeClr>
                </a:solidFill>
              </a:rPr>
              <a:t>чибәр</a:t>
            </a:r>
            <a:r>
              <a:rPr lang="ru-RU" sz="1400" b="1" dirty="0" smtClean="0">
                <a:solidFill>
                  <a:schemeClr val="accent1">
                    <a:lumMod val="50000"/>
                  </a:schemeClr>
                </a:solidFill>
              </a:rPr>
              <a:t>. </a:t>
            </a:r>
            <a:r>
              <a:rPr lang="ru-RU" sz="1400" b="1" dirty="0" err="1" smtClean="0">
                <a:solidFill>
                  <a:schemeClr val="accent1">
                    <a:lumMod val="50000"/>
                  </a:schemeClr>
                </a:solidFill>
              </a:rPr>
              <a:t>Эшчән</a:t>
            </a:r>
            <a:r>
              <a:rPr lang="ru-RU" sz="1400" b="1" dirty="0" smtClean="0">
                <a:solidFill>
                  <a:schemeClr val="accent1">
                    <a:lumMod val="50000"/>
                  </a:schemeClr>
                </a:solidFill>
              </a:rPr>
              <a:t>, туры </a:t>
            </a:r>
            <a:r>
              <a:rPr lang="ru-RU" sz="1400" b="1" dirty="0" err="1" smtClean="0">
                <a:solidFill>
                  <a:schemeClr val="accent1">
                    <a:lumMod val="50000"/>
                  </a:schemeClr>
                </a:solidFill>
              </a:rPr>
              <a:t>сүзле</a:t>
            </a:r>
            <a:r>
              <a:rPr lang="ru-RU" sz="1400" b="1" dirty="0" smtClean="0">
                <a:solidFill>
                  <a:schemeClr val="accent1">
                    <a:lumMod val="50000"/>
                  </a:schemeClr>
                </a:solidFill>
              </a:rPr>
              <a:t> </a:t>
            </a:r>
            <a:r>
              <a:rPr lang="ru-RU" sz="1400" b="1" dirty="0" err="1" smtClean="0">
                <a:solidFill>
                  <a:schemeClr val="accent1">
                    <a:lumMod val="50000"/>
                  </a:schemeClr>
                </a:solidFill>
              </a:rPr>
              <a:t>икәне</a:t>
            </a:r>
            <a:r>
              <a:rPr lang="ru-RU" sz="1400" b="1" dirty="0" smtClean="0">
                <a:solidFill>
                  <a:schemeClr val="accent1">
                    <a:lumMod val="50000"/>
                  </a:schemeClr>
                </a:solidFill>
              </a:rPr>
              <a:t> </a:t>
            </a:r>
            <a:r>
              <a:rPr lang="ru-RU" sz="1400" b="1" dirty="0" err="1" smtClean="0">
                <a:solidFill>
                  <a:schemeClr val="accent1">
                    <a:lumMod val="50000"/>
                  </a:schemeClr>
                </a:solidFill>
              </a:rPr>
              <a:t>әллә</a:t>
            </a:r>
            <a:r>
              <a:rPr lang="ru-RU" sz="1400" b="1" dirty="0" smtClean="0">
                <a:solidFill>
                  <a:schemeClr val="accent1">
                    <a:lumMod val="50000"/>
                  </a:schemeClr>
                </a:solidFill>
              </a:rPr>
              <a:t> </a:t>
            </a:r>
            <a:r>
              <a:rPr lang="ru-RU" sz="1400" b="1" dirty="0" err="1" smtClean="0">
                <a:solidFill>
                  <a:schemeClr val="accent1">
                    <a:lumMod val="50000"/>
                  </a:schemeClr>
                </a:solidFill>
              </a:rPr>
              <a:t>каян</a:t>
            </a:r>
            <a:r>
              <a:rPr lang="ru-RU" sz="1400" b="1" dirty="0" smtClean="0">
                <a:solidFill>
                  <a:schemeClr val="accent1">
                    <a:lumMod val="50000"/>
                  </a:schemeClr>
                </a:solidFill>
              </a:rPr>
              <a:t> </a:t>
            </a:r>
            <a:r>
              <a:rPr lang="ru-RU" sz="1400" b="1" dirty="0" err="1" smtClean="0">
                <a:solidFill>
                  <a:schemeClr val="accent1">
                    <a:lumMod val="50000"/>
                  </a:schemeClr>
                </a:solidFill>
              </a:rPr>
              <a:t>күренеп</a:t>
            </a:r>
            <a:r>
              <a:rPr lang="ru-RU" sz="1400" b="1" dirty="0" smtClean="0">
                <a:solidFill>
                  <a:schemeClr val="accent1">
                    <a:lumMod val="50000"/>
                  </a:schemeClr>
                </a:solidFill>
              </a:rPr>
              <a:t> тора. </a:t>
            </a:r>
            <a:r>
              <a:rPr lang="ru-RU" sz="1400" b="1" dirty="0" err="1" smtClean="0">
                <a:solidFill>
                  <a:schemeClr val="accent1">
                    <a:lumMod val="50000"/>
                  </a:schemeClr>
                </a:solidFill>
              </a:rPr>
              <a:t>Авылның</a:t>
            </a:r>
            <a:r>
              <a:rPr lang="ru-RU" sz="1400" b="1" dirty="0" smtClean="0">
                <a:solidFill>
                  <a:schemeClr val="accent1">
                    <a:lumMod val="50000"/>
                  </a:schemeClr>
                </a:solidFill>
              </a:rPr>
              <a:t> </a:t>
            </a:r>
            <a:r>
              <a:rPr lang="ru-RU" sz="1400" b="1" dirty="0" err="1" smtClean="0">
                <a:solidFill>
                  <a:schemeClr val="accent1">
                    <a:lumMod val="50000"/>
                  </a:schemeClr>
                </a:solidFill>
              </a:rPr>
              <a:t>иң</a:t>
            </a:r>
            <a:r>
              <a:rPr lang="ru-RU" sz="1400" b="1" dirty="0" smtClean="0">
                <a:solidFill>
                  <a:schemeClr val="accent1">
                    <a:lumMod val="50000"/>
                  </a:schemeClr>
                </a:solidFill>
              </a:rPr>
              <a:t> </a:t>
            </a:r>
            <a:r>
              <a:rPr lang="ru-RU" sz="1400" b="1" dirty="0" err="1" smtClean="0">
                <a:solidFill>
                  <a:schemeClr val="accent1">
                    <a:lumMod val="50000"/>
                  </a:schemeClr>
                </a:solidFill>
              </a:rPr>
              <a:t>сылу</a:t>
            </a:r>
            <a:r>
              <a:rPr lang="ru-RU" sz="1400" b="1" dirty="0" smtClean="0">
                <a:solidFill>
                  <a:schemeClr val="accent1">
                    <a:lumMod val="50000"/>
                  </a:schemeClr>
                </a:solidFill>
              </a:rPr>
              <a:t> </a:t>
            </a:r>
            <a:r>
              <a:rPr lang="ru-RU" sz="1400" b="1" dirty="0" err="1" smtClean="0">
                <a:solidFill>
                  <a:schemeClr val="accent1">
                    <a:lumMod val="50000"/>
                  </a:schemeClr>
                </a:solidFill>
              </a:rPr>
              <a:t>кызларының</a:t>
            </a:r>
            <a:r>
              <a:rPr lang="ru-RU" sz="1400" b="1" dirty="0" smtClean="0">
                <a:solidFill>
                  <a:schemeClr val="accent1">
                    <a:lumMod val="50000"/>
                  </a:schemeClr>
                </a:solidFill>
              </a:rPr>
              <a:t> </a:t>
            </a:r>
            <a:r>
              <a:rPr lang="ru-RU" sz="1400" b="1" dirty="0" err="1" smtClean="0">
                <a:solidFill>
                  <a:schemeClr val="accent1">
                    <a:lumMod val="50000"/>
                  </a:schemeClr>
                </a:solidFill>
              </a:rPr>
              <a:t>берсенә</a:t>
            </a:r>
            <a:r>
              <a:rPr lang="ru-RU" sz="1400" b="1" dirty="0" smtClean="0">
                <a:solidFill>
                  <a:schemeClr val="accent1">
                    <a:lumMod val="50000"/>
                  </a:schemeClr>
                </a:solidFill>
              </a:rPr>
              <a:t> – </a:t>
            </a:r>
            <a:r>
              <a:rPr lang="ru-RU" sz="1400" b="1" dirty="0" err="1" smtClean="0">
                <a:solidFill>
                  <a:schemeClr val="accent1">
                    <a:lumMod val="50000"/>
                  </a:schemeClr>
                </a:solidFill>
              </a:rPr>
              <a:t>Фәйрүзәгә</a:t>
            </a:r>
            <a:r>
              <a:rPr lang="ru-RU" sz="1400" b="1" dirty="0" smtClean="0">
                <a:solidFill>
                  <a:schemeClr val="accent1">
                    <a:lumMod val="50000"/>
                  </a:schemeClr>
                </a:solidFill>
              </a:rPr>
              <a:t> </a:t>
            </a:r>
            <a:r>
              <a:rPr lang="ru-RU" sz="1400" b="1" dirty="0" err="1" smtClean="0">
                <a:solidFill>
                  <a:schemeClr val="accent1">
                    <a:lumMod val="50000"/>
                  </a:schemeClr>
                </a:solidFill>
              </a:rPr>
              <a:t>өйләнеп</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матур</a:t>
            </a:r>
            <a:r>
              <a:rPr lang="ru-RU" sz="1400" b="1" dirty="0" smtClean="0">
                <a:solidFill>
                  <a:schemeClr val="accent1">
                    <a:lumMod val="50000"/>
                  </a:schemeClr>
                </a:solidFill>
              </a:rPr>
              <a:t> </a:t>
            </a:r>
            <a:r>
              <a:rPr lang="ru-RU" sz="1400" b="1" dirty="0" err="1" smtClean="0">
                <a:solidFill>
                  <a:schemeClr val="accent1">
                    <a:lumMod val="50000"/>
                  </a:schemeClr>
                </a:solidFill>
              </a:rPr>
              <a:t>тормыш</a:t>
            </a:r>
            <a:r>
              <a:rPr lang="ru-RU" sz="1400" b="1" dirty="0" smtClean="0">
                <a:solidFill>
                  <a:schemeClr val="accent1">
                    <a:lumMod val="50000"/>
                  </a:schemeClr>
                </a:solidFill>
              </a:rPr>
              <a:t> </a:t>
            </a:r>
            <a:r>
              <a:rPr lang="ru-RU" sz="1400" b="1" dirty="0" err="1" smtClean="0">
                <a:solidFill>
                  <a:schemeClr val="accent1">
                    <a:lumMod val="50000"/>
                  </a:schemeClr>
                </a:solidFill>
              </a:rPr>
              <a:t>корып</a:t>
            </a:r>
            <a:r>
              <a:rPr lang="ru-RU" sz="1400" b="1" dirty="0" smtClean="0">
                <a:solidFill>
                  <a:schemeClr val="accent1">
                    <a:lumMod val="50000"/>
                  </a:schemeClr>
                </a:solidFill>
              </a:rPr>
              <a:t> </a:t>
            </a:r>
            <a:r>
              <a:rPr lang="ru-RU" sz="1400" b="1" dirty="0" err="1" smtClean="0">
                <a:solidFill>
                  <a:schemeClr val="accent1">
                    <a:lumMod val="50000"/>
                  </a:schemeClr>
                </a:solidFill>
              </a:rPr>
              <a:t>җибәрәләр</a:t>
            </a:r>
            <a:r>
              <a:rPr lang="ru-RU" sz="1400" b="1" dirty="0" smtClean="0">
                <a:solidFill>
                  <a:schemeClr val="accent1">
                    <a:lumMod val="50000"/>
                  </a:schemeClr>
                </a:solidFill>
              </a:rPr>
              <a:t>. 8 бала: 4кыз </a:t>
            </a:r>
            <a:r>
              <a:rPr lang="ru-RU" sz="1400" b="1" dirty="0" err="1" smtClean="0">
                <a:solidFill>
                  <a:schemeClr val="accent1">
                    <a:lumMod val="50000"/>
                  </a:schemeClr>
                </a:solidFill>
              </a:rPr>
              <a:t>һәм</a:t>
            </a:r>
            <a:r>
              <a:rPr lang="ru-RU" sz="1400" b="1" dirty="0" smtClean="0">
                <a:solidFill>
                  <a:schemeClr val="accent1">
                    <a:lumMod val="50000"/>
                  </a:schemeClr>
                </a:solidFill>
              </a:rPr>
              <a:t>  4 </a:t>
            </a:r>
            <a:r>
              <a:rPr lang="ru-RU" sz="1400" b="1" dirty="0" err="1" smtClean="0">
                <a:solidFill>
                  <a:schemeClr val="accent1">
                    <a:lumMod val="50000"/>
                  </a:schemeClr>
                </a:solidFill>
              </a:rPr>
              <a:t>улга</a:t>
            </a:r>
            <a:r>
              <a:rPr lang="ru-RU" sz="1400" b="1" dirty="0" smtClean="0">
                <a:solidFill>
                  <a:schemeClr val="accent1">
                    <a:lumMod val="50000"/>
                  </a:schemeClr>
                </a:solidFill>
              </a:rPr>
              <a:t> </a:t>
            </a:r>
            <a:r>
              <a:rPr lang="ru-RU" sz="1400" b="1" dirty="0" err="1" smtClean="0">
                <a:solidFill>
                  <a:schemeClr val="accent1">
                    <a:lumMod val="50000"/>
                  </a:schemeClr>
                </a:solidFill>
              </a:rPr>
              <a:t>тормыш</a:t>
            </a:r>
            <a:r>
              <a:rPr lang="ru-RU" sz="1400" b="1" dirty="0" smtClean="0">
                <a:solidFill>
                  <a:schemeClr val="accent1">
                    <a:lumMod val="50000"/>
                  </a:schemeClr>
                </a:solidFill>
              </a:rPr>
              <a:t> </a:t>
            </a:r>
            <a:r>
              <a:rPr lang="ru-RU" sz="1400" b="1" dirty="0" err="1" smtClean="0">
                <a:solidFill>
                  <a:schemeClr val="accent1">
                    <a:lumMod val="50000"/>
                  </a:schemeClr>
                </a:solidFill>
              </a:rPr>
              <a:t>бүләк</a:t>
            </a:r>
            <a:r>
              <a:rPr lang="ru-RU" sz="1400" b="1" dirty="0" smtClean="0">
                <a:solidFill>
                  <a:schemeClr val="accent1">
                    <a:lumMod val="50000"/>
                  </a:schemeClr>
                </a:solidFill>
              </a:rPr>
              <a:t> </a:t>
            </a:r>
            <a:r>
              <a:rPr lang="ru-RU" sz="1400" b="1" dirty="0" err="1" smtClean="0">
                <a:solidFill>
                  <a:schemeClr val="accent1">
                    <a:lumMod val="50000"/>
                  </a:schemeClr>
                </a:solidFill>
              </a:rPr>
              <a:t>итәләр</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a:t>
            </a:r>
            <a:r>
              <a:rPr lang="ru-RU" sz="1400" b="1" dirty="0" err="1" smtClean="0">
                <a:solidFill>
                  <a:schemeClr val="accent1">
                    <a:lumMod val="50000"/>
                  </a:schemeClr>
                </a:solidFill>
              </a:rPr>
              <a:t>колхозда</a:t>
            </a:r>
            <a:r>
              <a:rPr lang="ru-RU" sz="1400" b="1" dirty="0" smtClean="0">
                <a:solidFill>
                  <a:schemeClr val="accent1">
                    <a:lumMod val="50000"/>
                  </a:schemeClr>
                </a:solidFill>
              </a:rPr>
              <a:t> </a:t>
            </a:r>
            <a:r>
              <a:rPr lang="ru-RU" sz="1400" b="1" dirty="0" err="1" smtClean="0">
                <a:solidFill>
                  <a:schemeClr val="accent1">
                    <a:lumMod val="50000"/>
                  </a:schemeClr>
                </a:solidFill>
              </a:rPr>
              <a:t>эшли</a:t>
            </a:r>
            <a:r>
              <a:rPr lang="ru-RU" sz="1400" b="1" dirty="0" smtClean="0">
                <a:solidFill>
                  <a:schemeClr val="accent1">
                    <a:lumMod val="50000"/>
                  </a:schemeClr>
                </a:solidFill>
              </a:rPr>
              <a:t>, </a:t>
            </a:r>
            <a:r>
              <a:rPr lang="ru-RU" sz="1400" b="1" dirty="0" err="1" smtClean="0">
                <a:solidFill>
                  <a:schemeClr val="accent1">
                    <a:lumMod val="50000"/>
                  </a:schemeClr>
                </a:solidFill>
              </a:rPr>
              <a:t>бер</a:t>
            </a:r>
            <a:r>
              <a:rPr lang="ru-RU" sz="1400" b="1" dirty="0" smtClean="0">
                <a:solidFill>
                  <a:schemeClr val="accent1">
                    <a:lumMod val="50000"/>
                  </a:schemeClr>
                </a:solidFill>
              </a:rPr>
              <a:t> </a:t>
            </a:r>
            <a:r>
              <a:rPr lang="ru-RU" sz="1400" b="1" dirty="0" err="1" smtClean="0">
                <a:solidFill>
                  <a:schemeClr val="accent1">
                    <a:lumMod val="50000"/>
                  </a:schemeClr>
                </a:solidFill>
              </a:rPr>
              <a:t>дә</a:t>
            </a:r>
            <a:r>
              <a:rPr lang="ru-RU" sz="1400" b="1" dirty="0" smtClean="0">
                <a:solidFill>
                  <a:schemeClr val="accent1">
                    <a:lumMod val="50000"/>
                  </a:schemeClr>
                </a:solidFill>
              </a:rPr>
              <a:t> </a:t>
            </a:r>
            <a:r>
              <a:rPr lang="ru-RU" sz="1400" b="1" dirty="0" err="1" smtClean="0">
                <a:solidFill>
                  <a:schemeClr val="accent1">
                    <a:lumMod val="50000"/>
                  </a:schemeClr>
                </a:solidFill>
              </a:rPr>
              <a:t>авыр</a:t>
            </a:r>
            <a:r>
              <a:rPr lang="ru-RU" sz="1400" b="1" dirty="0" smtClean="0">
                <a:solidFill>
                  <a:schemeClr val="accent1">
                    <a:lumMod val="50000"/>
                  </a:schemeClr>
                </a:solidFill>
              </a:rPr>
              <a:t> </a:t>
            </a:r>
            <a:r>
              <a:rPr lang="ru-RU" sz="1400" b="1" dirty="0" err="1" smtClean="0">
                <a:solidFill>
                  <a:schemeClr val="accent1">
                    <a:lumMod val="50000"/>
                  </a:schemeClr>
                </a:solidFill>
              </a:rPr>
              <a:t>хезмәттән</a:t>
            </a:r>
            <a:r>
              <a:rPr lang="ru-RU" sz="1400" b="1" dirty="0" smtClean="0">
                <a:solidFill>
                  <a:schemeClr val="accent1">
                    <a:lumMod val="50000"/>
                  </a:schemeClr>
                </a:solidFill>
              </a:rPr>
              <a:t> </a:t>
            </a:r>
            <a:r>
              <a:rPr lang="ru-RU" sz="1400" b="1" dirty="0" err="1" smtClean="0">
                <a:solidFill>
                  <a:schemeClr val="accent1">
                    <a:lumMod val="50000"/>
                  </a:schemeClr>
                </a:solidFill>
              </a:rPr>
              <a:t>тайчанмый</a:t>
            </a:r>
            <a:r>
              <a:rPr lang="ru-RU" sz="1400" b="1" dirty="0" smtClean="0">
                <a:solidFill>
                  <a:schemeClr val="accent1">
                    <a:lumMod val="50000"/>
                  </a:schemeClr>
                </a:solidFill>
              </a:rPr>
              <a:t>. </a:t>
            </a:r>
            <a:r>
              <a:rPr lang="ru-RU" sz="1400" b="1" dirty="0" err="1" smtClean="0">
                <a:solidFill>
                  <a:schemeClr val="accent1">
                    <a:lumMod val="50000"/>
                  </a:schemeClr>
                </a:solidFill>
              </a:rPr>
              <a:t>Үз</a:t>
            </a:r>
            <a:r>
              <a:rPr lang="ru-RU" sz="1400" b="1" dirty="0" smtClean="0">
                <a:solidFill>
                  <a:schemeClr val="accent1">
                    <a:lumMod val="50000"/>
                  </a:schemeClr>
                </a:solidFill>
              </a:rPr>
              <a:t> </a:t>
            </a:r>
            <a:r>
              <a:rPr lang="ru-RU" sz="1400" b="1" dirty="0" err="1" smtClean="0">
                <a:solidFill>
                  <a:schemeClr val="accent1">
                    <a:lumMod val="50000"/>
                  </a:schemeClr>
                </a:solidFill>
              </a:rPr>
              <a:t>көче</a:t>
            </a:r>
            <a:r>
              <a:rPr lang="ru-RU" sz="1400" b="1" dirty="0" smtClean="0">
                <a:solidFill>
                  <a:schemeClr val="accent1">
                    <a:lumMod val="50000"/>
                  </a:schemeClr>
                </a:solidFill>
              </a:rPr>
              <a:t> </a:t>
            </a:r>
            <a:r>
              <a:rPr lang="ru-RU" sz="1400" b="1" dirty="0" err="1" smtClean="0">
                <a:solidFill>
                  <a:schemeClr val="accent1">
                    <a:lumMod val="50000"/>
                  </a:schemeClr>
                </a:solidFill>
              </a:rPr>
              <a:t>белән</a:t>
            </a:r>
            <a:r>
              <a:rPr lang="ru-RU" sz="1400" b="1" dirty="0" smtClean="0">
                <a:solidFill>
                  <a:schemeClr val="accent1">
                    <a:lumMod val="50000"/>
                  </a:schemeClr>
                </a:solidFill>
              </a:rPr>
              <a:t> </a:t>
            </a:r>
            <a:r>
              <a:rPr lang="ru-RU" sz="1400" b="1" dirty="0" err="1" smtClean="0">
                <a:solidFill>
                  <a:schemeClr val="accent1">
                    <a:lumMod val="50000"/>
                  </a:schemeClr>
                </a:solidFill>
              </a:rPr>
              <a:t>йорт</a:t>
            </a:r>
            <a:r>
              <a:rPr lang="ru-RU" sz="1400" b="1" dirty="0" smtClean="0">
                <a:solidFill>
                  <a:schemeClr val="accent1">
                    <a:lumMod val="50000"/>
                  </a:schemeClr>
                </a:solidFill>
              </a:rPr>
              <a:t> </a:t>
            </a:r>
            <a:r>
              <a:rPr lang="ru-RU" sz="1400" b="1" dirty="0" err="1" smtClean="0">
                <a:solidFill>
                  <a:schemeClr val="accent1">
                    <a:lumMod val="50000"/>
                  </a:schemeClr>
                </a:solidFill>
              </a:rPr>
              <a:t>җиткерә</a:t>
            </a:r>
            <a:r>
              <a:rPr lang="ru-RU" sz="1400" b="1" dirty="0" smtClean="0">
                <a:solidFill>
                  <a:schemeClr val="accent1">
                    <a:lumMod val="50000"/>
                  </a:schemeClr>
                </a:solidFill>
              </a:rPr>
              <a:t>, </a:t>
            </a:r>
            <a:r>
              <a:rPr lang="ru-RU" sz="1400" b="1" dirty="0" err="1" smtClean="0">
                <a:solidFill>
                  <a:schemeClr val="accent1">
                    <a:lumMod val="50000"/>
                  </a:schemeClr>
                </a:solidFill>
              </a:rPr>
              <a:t>тормышын</a:t>
            </a:r>
            <a:r>
              <a:rPr lang="ru-RU" sz="1400" b="1" dirty="0" smtClean="0">
                <a:solidFill>
                  <a:schemeClr val="accent1">
                    <a:lumMod val="50000"/>
                  </a:schemeClr>
                </a:solidFill>
              </a:rPr>
              <a:t> </a:t>
            </a:r>
            <a:r>
              <a:rPr lang="ru-RU" sz="1400" b="1" dirty="0" err="1" smtClean="0">
                <a:solidFill>
                  <a:schemeClr val="accent1">
                    <a:lumMod val="50000"/>
                  </a:schemeClr>
                </a:solidFill>
              </a:rPr>
              <a:t>ныклы</a:t>
            </a:r>
            <a:r>
              <a:rPr lang="ru-RU" sz="1400" b="1" dirty="0" smtClean="0">
                <a:solidFill>
                  <a:schemeClr val="accent1">
                    <a:lumMod val="50000"/>
                  </a:schemeClr>
                </a:solidFill>
              </a:rPr>
              <a:t> </a:t>
            </a:r>
            <a:r>
              <a:rPr lang="ru-RU" sz="1400" b="1" dirty="0" err="1" smtClean="0">
                <a:solidFill>
                  <a:schemeClr val="accent1">
                    <a:lumMod val="50000"/>
                  </a:schemeClr>
                </a:solidFill>
              </a:rPr>
              <a:t>итәргә</a:t>
            </a:r>
            <a:r>
              <a:rPr lang="ru-RU" sz="1400" b="1" dirty="0" smtClean="0">
                <a:solidFill>
                  <a:schemeClr val="accent1">
                    <a:lumMod val="50000"/>
                  </a:schemeClr>
                </a:solidFill>
              </a:rPr>
              <a:t> </a:t>
            </a:r>
            <a:r>
              <a:rPr lang="ru-RU" sz="1400" b="1" dirty="0" err="1" smtClean="0">
                <a:solidFill>
                  <a:schemeClr val="accent1">
                    <a:lumMod val="50000"/>
                  </a:schemeClr>
                </a:solidFill>
              </a:rPr>
              <a:t>тырыша</a:t>
            </a:r>
            <a:r>
              <a:rPr lang="ru-RU" sz="1400" b="1" dirty="0" smtClean="0">
                <a:solidFill>
                  <a:schemeClr val="accent1">
                    <a:lumMod val="50000"/>
                  </a:schemeClr>
                </a:solidFill>
              </a:rPr>
              <a:t>. </a:t>
            </a:r>
            <a:r>
              <a:rPr lang="ru-RU" sz="1400" b="1" dirty="0" err="1" smtClean="0">
                <a:solidFill>
                  <a:schemeClr val="accent1">
                    <a:lumMod val="50000"/>
                  </a:schemeClr>
                </a:solidFill>
              </a:rPr>
              <a:t>Ләкин</a:t>
            </a:r>
            <a:r>
              <a:rPr lang="ru-RU" sz="1400" b="1" dirty="0" smtClean="0">
                <a:solidFill>
                  <a:schemeClr val="accent1">
                    <a:lumMod val="50000"/>
                  </a:schemeClr>
                </a:solidFill>
              </a:rPr>
              <a:t> </a:t>
            </a:r>
            <a:r>
              <a:rPr lang="ru-RU" sz="1400" b="1" dirty="0" err="1" smtClean="0">
                <a:solidFill>
                  <a:schemeClr val="accent1">
                    <a:lumMod val="50000"/>
                  </a:schemeClr>
                </a:solidFill>
              </a:rPr>
              <a:t>сугыш</a:t>
            </a:r>
            <a:r>
              <a:rPr lang="ru-RU" sz="1400" b="1" dirty="0" smtClean="0">
                <a:solidFill>
                  <a:schemeClr val="accent1">
                    <a:lumMod val="50000"/>
                  </a:schemeClr>
                </a:solidFill>
              </a:rPr>
              <a:t> </a:t>
            </a:r>
            <a:r>
              <a:rPr lang="ru-RU" sz="1400" b="1" dirty="0" err="1" smtClean="0">
                <a:solidFill>
                  <a:schemeClr val="accent1">
                    <a:lumMod val="50000"/>
                  </a:schemeClr>
                </a:solidFill>
              </a:rPr>
              <a:t>яралары</a:t>
            </a:r>
            <a:r>
              <a:rPr lang="ru-RU" sz="1400" b="1" dirty="0" smtClean="0">
                <a:solidFill>
                  <a:schemeClr val="accent1">
                    <a:lumMod val="50000"/>
                  </a:schemeClr>
                </a:solidFill>
              </a:rPr>
              <a:t>, </a:t>
            </a:r>
            <a:r>
              <a:rPr lang="ru-RU" sz="1400" b="1" dirty="0" err="1" smtClean="0">
                <a:solidFill>
                  <a:schemeClr val="accent1">
                    <a:lumMod val="50000"/>
                  </a:schemeClr>
                </a:solidFill>
              </a:rPr>
              <a:t>әсирлек</a:t>
            </a:r>
            <a:r>
              <a:rPr lang="ru-RU" sz="1400" b="1" dirty="0" smtClean="0">
                <a:solidFill>
                  <a:schemeClr val="accent1">
                    <a:lumMod val="50000"/>
                  </a:schemeClr>
                </a:solidFill>
              </a:rPr>
              <a:t> </a:t>
            </a:r>
            <a:r>
              <a:rPr lang="ru-RU" sz="1400" b="1" dirty="0" err="1" smtClean="0">
                <a:solidFill>
                  <a:schemeClr val="accent1">
                    <a:lumMod val="50000"/>
                  </a:schemeClr>
                </a:solidFill>
              </a:rPr>
              <a:t>үзенекен</a:t>
            </a:r>
            <a:r>
              <a:rPr lang="ru-RU" sz="1400" b="1" dirty="0" smtClean="0">
                <a:solidFill>
                  <a:schemeClr val="accent1">
                    <a:lumMod val="50000"/>
                  </a:schemeClr>
                </a:solidFill>
              </a:rPr>
              <a:t> </a:t>
            </a:r>
            <a:r>
              <a:rPr lang="ru-RU" sz="1400" b="1" dirty="0" err="1" smtClean="0">
                <a:solidFill>
                  <a:schemeClr val="accent1">
                    <a:lumMod val="50000"/>
                  </a:schemeClr>
                </a:solidFill>
              </a:rPr>
              <a:t>итә.Бабай</a:t>
            </a:r>
            <a:r>
              <a:rPr lang="ru-RU" sz="1400" b="1" dirty="0" smtClean="0">
                <a:solidFill>
                  <a:schemeClr val="accent1">
                    <a:lumMod val="50000"/>
                  </a:schemeClr>
                </a:solidFill>
              </a:rPr>
              <a:t> 1988 </a:t>
            </a:r>
            <a:r>
              <a:rPr lang="ru-RU" sz="1400" b="1" dirty="0" err="1" smtClean="0">
                <a:solidFill>
                  <a:schemeClr val="accent1">
                    <a:lumMod val="50000"/>
                  </a:schemeClr>
                </a:solidFill>
              </a:rPr>
              <a:t>елның</a:t>
            </a:r>
            <a:r>
              <a:rPr lang="ru-RU" sz="1400" b="1" dirty="0" smtClean="0">
                <a:solidFill>
                  <a:schemeClr val="accent1">
                    <a:lumMod val="50000"/>
                  </a:schemeClr>
                </a:solidFill>
              </a:rPr>
              <a:t> 24 </a:t>
            </a:r>
            <a:r>
              <a:rPr lang="ru-RU" sz="1400" b="1" dirty="0" err="1" smtClean="0">
                <a:solidFill>
                  <a:schemeClr val="accent1">
                    <a:lumMod val="50000"/>
                  </a:schemeClr>
                </a:solidFill>
              </a:rPr>
              <a:t>октябрендә</a:t>
            </a:r>
            <a:r>
              <a:rPr lang="ru-RU" sz="1400" b="1" dirty="0" smtClean="0">
                <a:solidFill>
                  <a:schemeClr val="accent1">
                    <a:lumMod val="50000"/>
                  </a:schemeClr>
                </a:solidFill>
              </a:rPr>
              <a:t> 72 </a:t>
            </a:r>
            <a:r>
              <a:rPr lang="ru-RU" sz="1400" b="1" dirty="0" err="1" smtClean="0">
                <a:solidFill>
                  <a:schemeClr val="accent1">
                    <a:lumMod val="50000"/>
                  </a:schemeClr>
                </a:solidFill>
              </a:rPr>
              <a:t>яшендә</a:t>
            </a:r>
            <a:r>
              <a:rPr lang="ru-RU" sz="1400" b="1" dirty="0" smtClean="0">
                <a:solidFill>
                  <a:schemeClr val="accent1">
                    <a:lumMod val="50000"/>
                  </a:schemeClr>
                </a:solidFill>
              </a:rPr>
              <a:t> </a:t>
            </a:r>
            <a:r>
              <a:rPr lang="ru-RU" sz="1400" b="1" dirty="0" err="1" smtClean="0">
                <a:solidFill>
                  <a:schemeClr val="accent1">
                    <a:lumMod val="50000"/>
                  </a:schemeClr>
                </a:solidFill>
              </a:rPr>
              <a:t>бакыйлыкка</a:t>
            </a:r>
            <a:r>
              <a:rPr lang="ru-RU" sz="1400" b="1" dirty="0" smtClean="0">
                <a:solidFill>
                  <a:schemeClr val="accent1">
                    <a:lumMod val="50000"/>
                  </a:schemeClr>
                </a:solidFill>
              </a:rPr>
              <a:t> </a:t>
            </a:r>
            <a:r>
              <a:rPr lang="ru-RU" sz="1400" b="1" dirty="0" err="1" smtClean="0">
                <a:solidFill>
                  <a:schemeClr val="accent1">
                    <a:lumMod val="50000"/>
                  </a:schemeClr>
                </a:solidFill>
              </a:rPr>
              <a:t>күчә</a:t>
            </a:r>
            <a:r>
              <a:rPr lang="ru-RU" sz="1400" b="1" dirty="0" smtClean="0">
                <a:solidFill>
                  <a:schemeClr val="accent1">
                    <a:lumMod val="50000"/>
                  </a:schemeClr>
                </a:solidFill>
              </a:rPr>
              <a:t>.</a:t>
            </a:r>
          </a:p>
          <a:p>
            <a:pPr algn="r"/>
            <a:r>
              <a:rPr lang="tt-RU" sz="1400" b="1" dirty="0" smtClean="0">
                <a:solidFill>
                  <a:schemeClr val="accent1">
                    <a:lumMod val="50000"/>
                  </a:schemeClr>
                </a:solidFill>
              </a:rPr>
              <a:t>(Исрафилов Хәлил)</a:t>
            </a:r>
            <a:endParaRPr lang="ru-RU" sz="1400" b="1" dirty="0" smtClean="0">
              <a:solidFill>
                <a:schemeClr val="accent1">
                  <a:lumMod val="50000"/>
                </a:schemeClr>
              </a:solidFill>
            </a:endParaRPr>
          </a:p>
          <a:p>
            <a:endParaRPr lang="ru-RU" sz="1400" b="1" dirty="0"/>
          </a:p>
        </p:txBody>
      </p:sp>
    </p:spTree>
    <p:extLst>
      <p:ext uri="{BB962C8B-B14F-4D97-AF65-F5344CB8AC3E}">
        <p14:creationId xmlns:p14="http://schemas.microsoft.com/office/powerpoint/2010/main" val="25217739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75"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7654" y="1658485"/>
            <a:ext cx="3838011" cy="4778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1913" y="321250"/>
            <a:ext cx="504190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79512" y="245377"/>
            <a:ext cx="9530802" cy="1323439"/>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4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Хәйретдинов</a:t>
            </a: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40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Ш</a:t>
            </a:r>
            <a:r>
              <a:rPr lang="ru-RU" sz="4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әйхетдин</a:t>
            </a: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p>
          <a:p>
            <a:r>
              <a:rPr lang="ru-RU"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4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Хәйретдин</a:t>
            </a: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4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улы</a:t>
            </a: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endParaRPr lang="ru-RU"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 name="TextBox 4"/>
          <p:cNvSpPr txBox="1"/>
          <p:nvPr/>
        </p:nvSpPr>
        <p:spPr>
          <a:xfrm>
            <a:off x="3599980" y="692724"/>
            <a:ext cx="5220491" cy="307777"/>
          </a:xfrm>
          <a:prstGeom prst="rect">
            <a:avLst/>
          </a:prstGeom>
          <a:noFill/>
        </p:spPr>
        <p:txBody>
          <a:bodyPr wrap="square" rtlCol="0">
            <a:spAutoFit/>
          </a:bodyPr>
          <a:lstStyle/>
          <a:p>
            <a:r>
              <a:rPr lang="ru-RU" sz="1400" dirty="0" smtClean="0"/>
              <a:t> </a:t>
            </a:r>
            <a:endParaRPr lang="ru-RU" sz="1400" dirty="0"/>
          </a:p>
        </p:txBody>
      </p:sp>
    </p:spTree>
    <p:extLst>
      <p:ext uri="{BB962C8B-B14F-4D97-AF65-F5344CB8AC3E}">
        <p14:creationId xmlns:p14="http://schemas.microsoft.com/office/powerpoint/2010/main" val="8919162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5536" y="260648"/>
            <a:ext cx="8352928" cy="5909310"/>
          </a:xfrm>
          <a:prstGeom prst="rect">
            <a:avLst/>
          </a:prstGeom>
          <a:noFill/>
        </p:spPr>
        <p:txBody>
          <a:bodyPr wrap="square" rtlCol="0">
            <a:spAutoFit/>
          </a:bodyPr>
          <a:lstStyle/>
          <a:p>
            <a:r>
              <a:rPr lang="ru-RU" sz="1400" dirty="0" smtClean="0"/>
              <a:t> </a:t>
            </a:r>
            <a:r>
              <a:rPr lang="ru-RU" sz="1400" b="1" dirty="0" smtClean="0">
                <a:solidFill>
                  <a:schemeClr val="accent1">
                    <a:lumMod val="50000"/>
                  </a:schemeClr>
                </a:solidFill>
              </a:rPr>
              <a:t>Бабам 1901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Балтач</a:t>
            </a:r>
            <a:r>
              <a:rPr lang="ru-RU" sz="1400" b="1" dirty="0" smtClean="0">
                <a:solidFill>
                  <a:schemeClr val="accent1">
                    <a:lumMod val="50000"/>
                  </a:schemeClr>
                </a:solidFill>
              </a:rPr>
              <a:t> районы, </a:t>
            </a:r>
            <a:r>
              <a:rPr lang="ru-RU" sz="1400" b="1" dirty="0" err="1" smtClean="0">
                <a:solidFill>
                  <a:schemeClr val="accent1">
                    <a:lumMod val="50000"/>
                  </a:schemeClr>
                </a:solidFill>
              </a:rPr>
              <a:t>Бөрбаш</a:t>
            </a:r>
            <a:r>
              <a:rPr lang="ru-RU" sz="1400" b="1" dirty="0" smtClean="0">
                <a:solidFill>
                  <a:schemeClr val="accent1">
                    <a:lumMod val="50000"/>
                  </a:schemeClr>
                </a:solidFill>
              </a:rPr>
              <a:t> </a:t>
            </a:r>
            <a:r>
              <a:rPr lang="ru-RU" sz="1400" b="1" dirty="0" err="1" smtClean="0">
                <a:solidFill>
                  <a:schemeClr val="accent1">
                    <a:lumMod val="50000"/>
                  </a:schemeClr>
                </a:solidFill>
              </a:rPr>
              <a:t>авылында</a:t>
            </a:r>
            <a:r>
              <a:rPr lang="ru-RU" sz="1400" b="1" dirty="0" smtClean="0">
                <a:solidFill>
                  <a:schemeClr val="accent1">
                    <a:lumMod val="50000"/>
                  </a:schemeClr>
                </a:solidFill>
              </a:rPr>
              <a:t> </a:t>
            </a:r>
            <a:r>
              <a:rPr lang="ru-RU" sz="1400" b="1" dirty="0" err="1" smtClean="0">
                <a:solidFill>
                  <a:schemeClr val="accent1">
                    <a:lumMod val="50000"/>
                  </a:schemeClr>
                </a:solidFill>
              </a:rPr>
              <a:t>туган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мәдрәсәдә</a:t>
            </a:r>
            <a:r>
              <a:rPr lang="ru-RU" sz="1400" b="1" dirty="0" smtClean="0">
                <a:solidFill>
                  <a:schemeClr val="accent1">
                    <a:lumMod val="50000"/>
                  </a:schemeClr>
                </a:solidFill>
              </a:rPr>
              <a:t> </a:t>
            </a:r>
            <a:r>
              <a:rPr lang="ru-RU" sz="1400" b="1" dirty="0" err="1" smtClean="0">
                <a:solidFill>
                  <a:schemeClr val="accent1">
                    <a:lumMod val="50000"/>
                  </a:schemeClr>
                </a:solidFill>
              </a:rPr>
              <a:t>укыган</a:t>
            </a:r>
            <a:r>
              <a:rPr lang="ru-RU" sz="1400" b="1" dirty="0" smtClean="0">
                <a:solidFill>
                  <a:schemeClr val="accent1">
                    <a:lumMod val="50000"/>
                  </a:schemeClr>
                </a:solidFill>
              </a:rPr>
              <a:t>, </a:t>
            </a:r>
            <a:r>
              <a:rPr lang="ru-RU" sz="1400" b="1" dirty="0" err="1" smtClean="0">
                <a:solidFill>
                  <a:schemeClr val="accent1">
                    <a:lumMod val="50000"/>
                  </a:schemeClr>
                </a:solidFill>
              </a:rPr>
              <a:t>гарәп</a:t>
            </a:r>
            <a:r>
              <a:rPr lang="ru-RU" sz="1400" b="1" dirty="0" smtClean="0">
                <a:solidFill>
                  <a:schemeClr val="accent1">
                    <a:lumMod val="50000"/>
                  </a:schemeClr>
                </a:solidFill>
              </a:rPr>
              <a:t> </a:t>
            </a:r>
            <a:r>
              <a:rPr lang="ru-RU" sz="1400" b="1" dirty="0" err="1" smtClean="0">
                <a:solidFill>
                  <a:schemeClr val="accent1">
                    <a:lumMod val="50000"/>
                  </a:schemeClr>
                </a:solidFill>
              </a:rPr>
              <a:t>телен</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яхшы</a:t>
            </a:r>
            <a:r>
              <a:rPr lang="ru-RU" sz="1400" b="1" dirty="0" smtClean="0">
                <a:solidFill>
                  <a:schemeClr val="accent1">
                    <a:lumMod val="50000"/>
                  </a:schemeClr>
                </a:solidFill>
              </a:rPr>
              <a:t> </a:t>
            </a:r>
            <a:r>
              <a:rPr lang="ru-RU" sz="1400" b="1" dirty="0" err="1" smtClean="0">
                <a:solidFill>
                  <a:schemeClr val="accent1">
                    <a:lumMod val="50000"/>
                  </a:schemeClr>
                </a:solidFill>
              </a:rPr>
              <a:t>белгән</a:t>
            </a:r>
            <a:r>
              <a:rPr lang="ru-RU" sz="1400" b="1" dirty="0" smtClean="0">
                <a:solidFill>
                  <a:schemeClr val="accent1">
                    <a:lumMod val="50000"/>
                  </a:schemeClr>
                </a:solidFill>
              </a:rPr>
              <a:t>. 1928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Галимулла</a:t>
            </a:r>
            <a:r>
              <a:rPr lang="ru-RU" sz="1400" b="1" dirty="0" smtClean="0">
                <a:solidFill>
                  <a:schemeClr val="accent1">
                    <a:lumMod val="50000"/>
                  </a:schemeClr>
                </a:solidFill>
              </a:rPr>
              <a:t> </a:t>
            </a:r>
            <a:r>
              <a:rPr lang="ru-RU" sz="1400" b="1" dirty="0" err="1" smtClean="0">
                <a:solidFill>
                  <a:schemeClr val="accent1">
                    <a:lumMod val="50000"/>
                  </a:schemeClr>
                </a:solidFill>
              </a:rPr>
              <a:t>кызы</a:t>
            </a:r>
            <a:r>
              <a:rPr lang="ru-RU" sz="1400" b="1" dirty="0" smtClean="0">
                <a:solidFill>
                  <a:schemeClr val="accent1">
                    <a:lumMod val="50000"/>
                  </a:schemeClr>
                </a:solidFill>
              </a:rPr>
              <a:t> </a:t>
            </a:r>
            <a:r>
              <a:rPr lang="ru-RU" sz="1400" b="1" dirty="0" err="1" smtClean="0">
                <a:solidFill>
                  <a:schemeClr val="accent1">
                    <a:lumMod val="50000"/>
                  </a:schemeClr>
                </a:solidFill>
              </a:rPr>
              <a:t>Фәхригаләмгә</a:t>
            </a:r>
            <a:r>
              <a:rPr lang="ru-RU" sz="1400" b="1" dirty="0" smtClean="0">
                <a:solidFill>
                  <a:schemeClr val="accent1">
                    <a:lumMod val="50000"/>
                  </a:schemeClr>
                </a:solidFill>
              </a:rPr>
              <a:t> </a:t>
            </a:r>
            <a:r>
              <a:rPr lang="ru-RU" sz="1400" b="1" dirty="0" err="1" smtClean="0">
                <a:solidFill>
                  <a:schemeClr val="accent1">
                    <a:lumMod val="50000"/>
                  </a:schemeClr>
                </a:solidFill>
              </a:rPr>
              <a:t>өйләнгән</a:t>
            </a:r>
            <a:r>
              <a:rPr lang="ru-RU" sz="1400" b="1" dirty="0" smtClean="0">
                <a:solidFill>
                  <a:schemeClr val="accent1">
                    <a:lumMod val="50000"/>
                  </a:schemeClr>
                </a:solidFill>
              </a:rPr>
              <a:t>. 1929 </a:t>
            </a:r>
            <a:r>
              <a:rPr lang="ru-RU" sz="1400" b="1" dirty="0" err="1" smtClean="0">
                <a:solidFill>
                  <a:schemeClr val="accent1">
                    <a:lumMod val="50000"/>
                  </a:schemeClr>
                </a:solidFill>
              </a:rPr>
              <a:t>нчы</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кызлары</a:t>
            </a:r>
            <a:r>
              <a:rPr lang="ru-RU" sz="1400" b="1" dirty="0" smtClean="0">
                <a:solidFill>
                  <a:schemeClr val="accent1">
                    <a:lumMod val="50000"/>
                  </a:schemeClr>
                </a:solidFill>
              </a:rPr>
              <a:t> </a:t>
            </a:r>
            <a:r>
              <a:rPr lang="ru-RU" sz="1400" b="1" dirty="0" err="1" smtClean="0">
                <a:solidFill>
                  <a:schemeClr val="accent1">
                    <a:lumMod val="50000"/>
                  </a:schemeClr>
                </a:solidFill>
              </a:rPr>
              <a:t>Бибисара</a:t>
            </a:r>
            <a:r>
              <a:rPr lang="ru-RU" sz="1400" b="1" dirty="0" smtClean="0">
                <a:solidFill>
                  <a:schemeClr val="accent1">
                    <a:lumMod val="50000"/>
                  </a:schemeClr>
                </a:solidFill>
              </a:rPr>
              <a:t> </a:t>
            </a:r>
            <a:r>
              <a:rPr lang="ru-RU" sz="1400" b="1" dirty="0" err="1" smtClean="0">
                <a:solidFill>
                  <a:schemeClr val="accent1">
                    <a:lumMod val="50000"/>
                  </a:schemeClr>
                </a:solidFill>
              </a:rPr>
              <a:t>туган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бүгенге</a:t>
            </a:r>
            <a:r>
              <a:rPr lang="ru-RU" sz="1400" b="1" dirty="0" smtClean="0">
                <a:solidFill>
                  <a:schemeClr val="accent1">
                    <a:lumMod val="50000"/>
                  </a:schemeClr>
                </a:solidFill>
              </a:rPr>
              <a:t> </a:t>
            </a:r>
            <a:r>
              <a:rPr lang="ru-RU" sz="1400" b="1" dirty="0" err="1" smtClean="0">
                <a:solidFill>
                  <a:schemeClr val="accent1">
                    <a:lumMod val="50000"/>
                  </a:schemeClr>
                </a:solidFill>
              </a:rPr>
              <a:t>көндә</a:t>
            </a:r>
            <a:r>
              <a:rPr lang="ru-RU" sz="1400" b="1" dirty="0" smtClean="0">
                <a:solidFill>
                  <a:schemeClr val="accent1">
                    <a:lumMod val="50000"/>
                  </a:schemeClr>
                </a:solidFill>
              </a:rPr>
              <a:t> </a:t>
            </a:r>
            <a:r>
              <a:rPr lang="ru-RU" sz="1400" b="1" dirty="0" err="1" smtClean="0">
                <a:solidFill>
                  <a:schemeClr val="accent1">
                    <a:lumMod val="50000"/>
                  </a:schemeClr>
                </a:solidFill>
              </a:rPr>
              <a:t>дә</a:t>
            </a:r>
            <a:r>
              <a:rPr lang="ru-RU" sz="1400" b="1" dirty="0" smtClean="0">
                <a:solidFill>
                  <a:schemeClr val="accent1">
                    <a:lumMod val="50000"/>
                  </a:schemeClr>
                </a:solidFill>
              </a:rPr>
              <a:t> </a:t>
            </a:r>
            <a:r>
              <a:rPr lang="ru-RU" sz="1400" b="1" dirty="0" err="1" smtClean="0">
                <a:solidFill>
                  <a:schemeClr val="accent1">
                    <a:lumMod val="50000"/>
                  </a:schemeClr>
                </a:solidFill>
              </a:rPr>
              <a:t>исән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хәзер</a:t>
            </a:r>
            <a:r>
              <a:rPr lang="ru-RU" sz="1400" b="1" dirty="0" smtClean="0">
                <a:solidFill>
                  <a:schemeClr val="accent1">
                    <a:lumMod val="50000"/>
                  </a:schemeClr>
                </a:solidFill>
              </a:rPr>
              <a:t> 86 </a:t>
            </a:r>
            <a:r>
              <a:rPr lang="ru-RU" sz="1400" b="1" dirty="0" err="1" smtClean="0">
                <a:solidFill>
                  <a:schemeClr val="accent1">
                    <a:lumMod val="50000"/>
                  </a:schemeClr>
                </a:solidFill>
              </a:rPr>
              <a:t>яшен</a:t>
            </a:r>
            <a:r>
              <a:rPr lang="ru-RU" sz="1400" b="1" dirty="0" smtClean="0">
                <a:solidFill>
                  <a:schemeClr val="accent1">
                    <a:lumMod val="50000"/>
                  </a:schemeClr>
                </a:solidFill>
              </a:rPr>
              <a:t> </a:t>
            </a:r>
            <a:r>
              <a:rPr lang="ru-RU" sz="1400" b="1" dirty="0" err="1" smtClean="0">
                <a:solidFill>
                  <a:schemeClr val="accent1">
                    <a:lumMod val="50000"/>
                  </a:schemeClr>
                </a:solidFill>
              </a:rPr>
              <a:t>тутыра</a:t>
            </a:r>
            <a:r>
              <a:rPr lang="ru-RU" sz="1400" b="1" dirty="0" smtClean="0">
                <a:solidFill>
                  <a:schemeClr val="accent1">
                    <a:lumMod val="50000"/>
                  </a:schemeClr>
                </a:solidFill>
              </a:rPr>
              <a:t>. 1931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Бахаветдин</a:t>
            </a:r>
            <a:r>
              <a:rPr lang="ru-RU" sz="1400" b="1" dirty="0" smtClean="0">
                <a:solidFill>
                  <a:schemeClr val="accent1">
                    <a:lumMod val="50000"/>
                  </a:schemeClr>
                </a:solidFill>
              </a:rPr>
              <a:t>, 1933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Гыйльметдин</a:t>
            </a:r>
            <a:r>
              <a:rPr lang="ru-RU" sz="1400" b="1" dirty="0" smtClean="0">
                <a:solidFill>
                  <a:schemeClr val="accent1">
                    <a:lumMod val="50000"/>
                  </a:schemeClr>
                </a:solidFill>
              </a:rPr>
              <a:t>, 1935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Фәүзия</a:t>
            </a:r>
            <a:r>
              <a:rPr lang="ru-RU" sz="1400" b="1" dirty="0" smtClean="0">
                <a:solidFill>
                  <a:schemeClr val="accent1">
                    <a:lumMod val="50000"/>
                  </a:schemeClr>
                </a:solidFill>
              </a:rPr>
              <a:t>, 1936 </a:t>
            </a:r>
            <a:r>
              <a:rPr lang="ru-RU" sz="1400" b="1" dirty="0" err="1" smtClean="0">
                <a:solidFill>
                  <a:schemeClr val="accent1">
                    <a:lumMod val="50000"/>
                  </a:schemeClr>
                </a:solidFill>
              </a:rPr>
              <a:t>нчы</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Зәйнәгетдин</a:t>
            </a:r>
            <a:r>
              <a:rPr lang="ru-RU" sz="1400" b="1" dirty="0" smtClean="0">
                <a:solidFill>
                  <a:schemeClr val="accent1">
                    <a:lumMod val="50000"/>
                  </a:schemeClr>
                </a:solidFill>
              </a:rPr>
              <a:t>, 1939 </a:t>
            </a:r>
            <a:r>
              <a:rPr lang="ru-RU" sz="1400" b="1" dirty="0" err="1" smtClean="0">
                <a:solidFill>
                  <a:schemeClr val="accent1">
                    <a:lumMod val="50000"/>
                  </a:schemeClr>
                </a:solidFill>
              </a:rPr>
              <a:t>нчы</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Зыятдин</a:t>
            </a:r>
            <a:r>
              <a:rPr lang="ru-RU" sz="1400" b="1" dirty="0" smtClean="0">
                <a:solidFill>
                  <a:schemeClr val="accent1">
                    <a:lumMod val="50000"/>
                  </a:schemeClr>
                </a:solidFill>
              </a:rPr>
              <a:t>, 1943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елда</a:t>
            </a:r>
            <a:r>
              <a:rPr lang="ru-RU" sz="1400" b="1" dirty="0" smtClean="0">
                <a:solidFill>
                  <a:schemeClr val="accent1">
                    <a:lumMod val="50000"/>
                  </a:schemeClr>
                </a:solidFill>
              </a:rPr>
              <a:t> </a:t>
            </a:r>
            <a:r>
              <a:rPr lang="ru-RU" sz="1400" b="1" dirty="0" err="1" smtClean="0">
                <a:solidFill>
                  <a:schemeClr val="accent1">
                    <a:lumMod val="50000"/>
                  </a:schemeClr>
                </a:solidFill>
              </a:rPr>
              <a:t>Фәүзия</a:t>
            </a:r>
            <a:r>
              <a:rPr lang="ru-RU" sz="1400" b="1" dirty="0" smtClean="0">
                <a:solidFill>
                  <a:schemeClr val="accent1">
                    <a:lumMod val="50000"/>
                  </a:schemeClr>
                </a:solidFill>
              </a:rPr>
              <a:t> </a:t>
            </a:r>
            <a:r>
              <a:rPr lang="ru-RU" sz="1400" b="1" dirty="0" err="1" smtClean="0">
                <a:solidFill>
                  <a:schemeClr val="accent1">
                    <a:lumMod val="50000"/>
                  </a:schemeClr>
                </a:solidFill>
              </a:rPr>
              <a:t>туалар</a:t>
            </a:r>
            <a:r>
              <a:rPr lang="ru-RU" sz="1400" b="1" dirty="0" smtClean="0">
                <a:solidFill>
                  <a:schemeClr val="accent1">
                    <a:lumMod val="50000"/>
                  </a:schemeClr>
                </a:solidFill>
              </a:rPr>
              <a:t>. </a:t>
            </a:r>
            <a:r>
              <a:rPr lang="ru-RU" sz="1400" b="1" dirty="0" err="1" smtClean="0">
                <a:solidFill>
                  <a:schemeClr val="accent1">
                    <a:lumMod val="50000"/>
                  </a:schemeClr>
                </a:solidFill>
              </a:rPr>
              <a:t>Сугыш</a:t>
            </a:r>
            <a:r>
              <a:rPr lang="ru-RU" sz="1400" b="1" dirty="0" smtClean="0">
                <a:solidFill>
                  <a:schemeClr val="accent1">
                    <a:lumMod val="50000"/>
                  </a:schemeClr>
                </a:solidFill>
              </a:rPr>
              <a:t> </a:t>
            </a:r>
            <a:r>
              <a:rPr lang="ru-RU" sz="1400" b="1" dirty="0" err="1" smtClean="0">
                <a:solidFill>
                  <a:schemeClr val="accent1">
                    <a:lumMod val="50000"/>
                  </a:schemeClr>
                </a:solidFill>
              </a:rPr>
              <a:t>башланганчы</a:t>
            </a:r>
            <a:r>
              <a:rPr lang="ru-RU" sz="1400" b="1" dirty="0" smtClean="0">
                <a:solidFill>
                  <a:schemeClr val="accent1">
                    <a:lumMod val="50000"/>
                  </a:schemeClr>
                </a:solidFill>
              </a:rPr>
              <a:t> </a:t>
            </a:r>
            <a:r>
              <a:rPr lang="ru-RU" sz="1400" b="1" dirty="0" err="1" smtClean="0">
                <a:solidFill>
                  <a:schemeClr val="accent1">
                    <a:lumMod val="50000"/>
                  </a:schemeClr>
                </a:solidFill>
              </a:rPr>
              <a:t>Бахаветдин</a:t>
            </a:r>
            <a:r>
              <a:rPr lang="ru-RU" sz="1400" b="1" dirty="0" smtClean="0">
                <a:solidFill>
                  <a:schemeClr val="accent1">
                    <a:lumMod val="50000"/>
                  </a:schemeClr>
                </a:solidFill>
              </a:rPr>
              <a:t>, </a:t>
            </a:r>
            <a:r>
              <a:rPr lang="ru-RU" sz="1400" b="1" dirty="0" err="1" smtClean="0">
                <a:solidFill>
                  <a:schemeClr val="accent1">
                    <a:lumMod val="50000"/>
                  </a:schemeClr>
                </a:solidFill>
              </a:rPr>
              <a:t>Гыйльметдин</a:t>
            </a:r>
            <a:r>
              <a:rPr lang="ru-RU" sz="1400" b="1" dirty="0" smtClean="0">
                <a:solidFill>
                  <a:schemeClr val="accent1">
                    <a:lumMod val="50000"/>
                  </a:schemeClr>
                </a:solidFill>
              </a:rPr>
              <a:t>, </a:t>
            </a:r>
            <a:r>
              <a:rPr lang="ru-RU" sz="1400" b="1" dirty="0" err="1" smtClean="0">
                <a:solidFill>
                  <a:schemeClr val="accent1">
                    <a:lumMod val="50000"/>
                  </a:schemeClr>
                </a:solidFill>
              </a:rPr>
              <a:t>Фәүзия</a:t>
            </a:r>
            <a:r>
              <a:rPr lang="ru-RU" sz="1400" b="1" dirty="0" smtClean="0">
                <a:solidFill>
                  <a:schemeClr val="accent1">
                    <a:lumMod val="50000"/>
                  </a:schemeClr>
                </a:solidFill>
              </a:rPr>
              <a:t> </a:t>
            </a:r>
            <a:r>
              <a:rPr lang="ru-RU" sz="1400" b="1" dirty="0" err="1" smtClean="0">
                <a:solidFill>
                  <a:schemeClr val="accent1">
                    <a:lumMod val="50000"/>
                  </a:schemeClr>
                </a:solidFill>
              </a:rPr>
              <a:t>исемле</a:t>
            </a:r>
            <a:r>
              <a:rPr lang="ru-RU" sz="1400" b="1" dirty="0" smtClean="0">
                <a:solidFill>
                  <a:schemeClr val="accent1">
                    <a:lumMod val="50000"/>
                  </a:schemeClr>
                </a:solidFill>
              </a:rPr>
              <a:t> </a:t>
            </a:r>
            <a:r>
              <a:rPr lang="ru-RU" sz="1400" b="1" dirty="0" err="1" smtClean="0">
                <a:solidFill>
                  <a:schemeClr val="accent1">
                    <a:lumMod val="50000"/>
                  </a:schemeClr>
                </a:solidFill>
              </a:rPr>
              <a:t>балалары</a:t>
            </a:r>
            <a:r>
              <a:rPr lang="ru-RU" sz="1400" b="1" dirty="0" smtClean="0">
                <a:solidFill>
                  <a:schemeClr val="accent1">
                    <a:lumMod val="50000"/>
                  </a:schemeClr>
                </a:solidFill>
              </a:rPr>
              <a:t> </a:t>
            </a:r>
            <a:r>
              <a:rPr lang="ru-RU" sz="1400" b="1" dirty="0" err="1" smtClean="0">
                <a:solidFill>
                  <a:schemeClr val="accent1">
                    <a:lumMod val="50000"/>
                  </a:schemeClr>
                </a:solidFill>
              </a:rPr>
              <a:t>тамак</a:t>
            </a:r>
            <a:r>
              <a:rPr lang="ru-RU" sz="1400" b="1" dirty="0" smtClean="0">
                <a:solidFill>
                  <a:schemeClr val="accent1">
                    <a:lumMod val="50000"/>
                  </a:schemeClr>
                </a:solidFill>
              </a:rPr>
              <a:t> </a:t>
            </a:r>
            <a:r>
              <a:rPr lang="ru-RU" sz="1400" b="1" dirty="0" err="1" smtClean="0">
                <a:solidFill>
                  <a:schemeClr val="accent1">
                    <a:lumMod val="50000"/>
                  </a:schemeClr>
                </a:solidFill>
              </a:rPr>
              <a:t>авыртуыннан</a:t>
            </a:r>
            <a:r>
              <a:rPr lang="ru-RU" sz="1400" b="1" dirty="0" smtClean="0">
                <a:solidFill>
                  <a:schemeClr val="accent1">
                    <a:lumMod val="50000"/>
                  </a:schemeClr>
                </a:solidFill>
              </a:rPr>
              <a:t> </a:t>
            </a:r>
            <a:r>
              <a:rPr lang="ru-RU" sz="1400" b="1" dirty="0" err="1" smtClean="0">
                <a:solidFill>
                  <a:schemeClr val="accent1">
                    <a:lumMod val="50000"/>
                  </a:schemeClr>
                </a:solidFill>
              </a:rPr>
              <a:t>үләләр</a:t>
            </a:r>
            <a:r>
              <a:rPr lang="ru-RU" sz="1400" b="1" dirty="0" smtClean="0">
                <a:solidFill>
                  <a:schemeClr val="accent1">
                    <a:lumMod val="50000"/>
                  </a:schemeClr>
                </a:solidFill>
              </a:rPr>
              <a:t> . </a:t>
            </a:r>
          </a:p>
          <a:p>
            <a:r>
              <a:rPr lang="ru-RU" sz="1400" b="1" dirty="0" err="1" smtClean="0">
                <a:solidFill>
                  <a:schemeClr val="accent1">
                    <a:lumMod val="50000"/>
                  </a:schemeClr>
                </a:solidFill>
              </a:rPr>
              <a:t>Шәйхетдин</a:t>
            </a:r>
            <a:r>
              <a:rPr lang="ru-RU" sz="1400" b="1" dirty="0" smtClean="0">
                <a:solidFill>
                  <a:schemeClr val="accent1">
                    <a:lumMod val="50000"/>
                  </a:schemeClr>
                </a:solidFill>
              </a:rPr>
              <a:t> </a:t>
            </a:r>
            <a:r>
              <a:rPr lang="ru-RU" sz="1400" b="1" dirty="0" err="1" smtClean="0">
                <a:solidFill>
                  <a:schemeClr val="accent1">
                    <a:lumMod val="50000"/>
                  </a:schemeClr>
                </a:solidFill>
              </a:rPr>
              <a:t>бабай</a:t>
            </a:r>
            <a:r>
              <a:rPr lang="ru-RU" sz="1400" b="1" dirty="0" smtClean="0">
                <a:solidFill>
                  <a:schemeClr val="accent1">
                    <a:lumMod val="50000"/>
                  </a:schemeClr>
                </a:solidFill>
              </a:rPr>
              <a:t> 1941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елның</a:t>
            </a:r>
            <a:r>
              <a:rPr lang="ru-RU" sz="1400" b="1" dirty="0" smtClean="0">
                <a:solidFill>
                  <a:schemeClr val="accent1">
                    <a:lumMod val="50000"/>
                  </a:schemeClr>
                </a:solidFill>
              </a:rPr>
              <a:t> Октябрь </a:t>
            </a:r>
            <a:r>
              <a:rPr lang="ru-RU" sz="1400" b="1" dirty="0" err="1" smtClean="0">
                <a:solidFill>
                  <a:schemeClr val="accent1">
                    <a:lumMod val="50000"/>
                  </a:schemeClr>
                </a:solidFill>
              </a:rPr>
              <a:t>аенда</a:t>
            </a:r>
            <a:r>
              <a:rPr lang="ru-RU" sz="1400" b="1" dirty="0" smtClean="0">
                <a:solidFill>
                  <a:schemeClr val="accent1">
                    <a:lumMod val="50000"/>
                  </a:schemeClr>
                </a:solidFill>
              </a:rPr>
              <a:t> </a:t>
            </a:r>
            <a:r>
              <a:rPr lang="ru-RU" sz="1400" b="1" dirty="0" err="1" smtClean="0">
                <a:solidFill>
                  <a:schemeClr val="accent1">
                    <a:lumMod val="50000"/>
                  </a:schemeClr>
                </a:solidFill>
              </a:rPr>
              <a:t>фронтка</a:t>
            </a:r>
            <a:r>
              <a:rPr lang="ru-RU" sz="1400" b="1" dirty="0" smtClean="0">
                <a:solidFill>
                  <a:schemeClr val="accent1">
                    <a:lumMod val="50000"/>
                  </a:schemeClr>
                </a:solidFill>
              </a:rPr>
              <a:t> </a:t>
            </a:r>
            <a:r>
              <a:rPr lang="ru-RU" sz="1400" b="1" dirty="0" err="1" smtClean="0">
                <a:solidFill>
                  <a:schemeClr val="accent1">
                    <a:lumMod val="50000"/>
                  </a:schemeClr>
                </a:solidFill>
              </a:rPr>
              <a:t>китә</a:t>
            </a:r>
            <a:r>
              <a:rPr lang="ru-RU" sz="1400" b="1" dirty="0" smtClean="0">
                <a:solidFill>
                  <a:schemeClr val="accent1">
                    <a:lumMod val="50000"/>
                  </a:schemeClr>
                </a:solidFill>
              </a:rPr>
              <a:t>. Сталинград </a:t>
            </a:r>
            <a:r>
              <a:rPr lang="ru-RU" sz="1400" b="1" dirty="0" err="1" smtClean="0">
                <a:solidFill>
                  <a:schemeClr val="accent1">
                    <a:lumMod val="50000"/>
                  </a:schemeClr>
                </a:solidFill>
              </a:rPr>
              <a:t>шәһәрендәге</a:t>
            </a:r>
            <a:r>
              <a:rPr lang="ru-RU" sz="1400" b="1" dirty="0" smtClean="0">
                <a:solidFill>
                  <a:schemeClr val="accent1">
                    <a:lumMod val="50000"/>
                  </a:schemeClr>
                </a:solidFill>
              </a:rPr>
              <a:t> </a:t>
            </a:r>
            <a:r>
              <a:rPr lang="ru-RU" sz="1400" b="1" dirty="0" err="1" smtClean="0">
                <a:solidFill>
                  <a:schemeClr val="accent1">
                    <a:lumMod val="50000"/>
                  </a:schemeClr>
                </a:solidFill>
              </a:rPr>
              <a:t>сугышта</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каты </a:t>
            </a:r>
            <a:r>
              <a:rPr lang="ru-RU" sz="1400" b="1" dirty="0" err="1" smtClean="0">
                <a:solidFill>
                  <a:schemeClr val="accent1">
                    <a:lumMod val="50000"/>
                  </a:schemeClr>
                </a:solidFill>
              </a:rPr>
              <a:t>яралана</a:t>
            </a:r>
            <a:r>
              <a:rPr lang="ru-RU" sz="1400" b="1" dirty="0" smtClean="0">
                <a:solidFill>
                  <a:schemeClr val="accent1">
                    <a:lumMod val="50000"/>
                  </a:schemeClr>
                </a:solidFill>
              </a:rPr>
              <a:t>. </a:t>
            </a:r>
            <a:r>
              <a:rPr lang="ru-RU" sz="1400" b="1" dirty="0" err="1" smtClean="0">
                <a:solidFill>
                  <a:schemeClr val="accent1">
                    <a:lumMod val="50000"/>
                  </a:schemeClr>
                </a:solidFill>
              </a:rPr>
              <a:t>Катерга</a:t>
            </a:r>
            <a:r>
              <a:rPr lang="ru-RU" sz="1400" b="1" dirty="0" smtClean="0">
                <a:solidFill>
                  <a:schemeClr val="accent1">
                    <a:lumMod val="50000"/>
                  </a:schemeClr>
                </a:solidFill>
              </a:rPr>
              <a:t> </a:t>
            </a:r>
            <a:r>
              <a:rPr lang="ru-RU" sz="1400" b="1" dirty="0" err="1" smtClean="0">
                <a:solidFill>
                  <a:schemeClr val="accent1">
                    <a:lumMod val="50000"/>
                  </a:schemeClr>
                </a:solidFill>
              </a:rPr>
              <a:t>утыртып</a:t>
            </a:r>
            <a:r>
              <a:rPr lang="ru-RU" sz="1400" b="1" dirty="0" smtClean="0">
                <a:solidFill>
                  <a:schemeClr val="accent1">
                    <a:lumMod val="50000"/>
                  </a:schemeClr>
                </a:solidFill>
              </a:rPr>
              <a:t>, </a:t>
            </a:r>
            <a:r>
              <a:rPr lang="ru-RU" sz="1400" b="1" dirty="0" err="1" smtClean="0">
                <a:solidFill>
                  <a:schemeClr val="accent1">
                    <a:lumMod val="50000"/>
                  </a:schemeClr>
                </a:solidFill>
              </a:rPr>
              <a:t>яраланганнарны</a:t>
            </a:r>
            <a:r>
              <a:rPr lang="ru-RU" sz="1400" b="1" dirty="0" smtClean="0">
                <a:solidFill>
                  <a:schemeClr val="accent1">
                    <a:lumMod val="50000"/>
                  </a:schemeClr>
                </a:solidFill>
              </a:rPr>
              <a:t> </a:t>
            </a:r>
            <a:r>
              <a:rPr lang="ru-RU" sz="1400" b="1" dirty="0" err="1" smtClean="0">
                <a:solidFill>
                  <a:schemeClr val="accent1">
                    <a:lumMod val="50000"/>
                  </a:schemeClr>
                </a:solidFill>
              </a:rPr>
              <a:t>төяп</a:t>
            </a:r>
            <a:r>
              <a:rPr lang="ru-RU" sz="1400" b="1" dirty="0" smtClean="0">
                <a:solidFill>
                  <a:schemeClr val="accent1">
                    <a:lumMod val="50000"/>
                  </a:schemeClr>
                </a:solidFill>
              </a:rPr>
              <a:t> </a:t>
            </a:r>
            <a:r>
              <a:rPr lang="ru-RU" sz="1400" b="1" dirty="0" err="1" smtClean="0">
                <a:solidFill>
                  <a:schemeClr val="accent1">
                    <a:lumMod val="50000"/>
                  </a:schemeClr>
                </a:solidFill>
              </a:rPr>
              <a:t>елганың</a:t>
            </a:r>
            <a:r>
              <a:rPr lang="ru-RU" sz="1400" b="1" dirty="0" smtClean="0">
                <a:solidFill>
                  <a:schemeClr val="accent1">
                    <a:lumMod val="50000"/>
                  </a:schemeClr>
                </a:solidFill>
              </a:rPr>
              <a:t> теге </a:t>
            </a:r>
            <a:r>
              <a:rPr lang="ru-RU" sz="1400" b="1" dirty="0" err="1" smtClean="0">
                <a:solidFill>
                  <a:schemeClr val="accent1">
                    <a:lumMod val="50000"/>
                  </a:schemeClr>
                </a:solidFill>
              </a:rPr>
              <a:t>ягына</a:t>
            </a:r>
            <a:r>
              <a:rPr lang="ru-RU" sz="1400" b="1" dirty="0" smtClean="0">
                <a:solidFill>
                  <a:schemeClr val="accent1">
                    <a:lumMod val="50000"/>
                  </a:schemeClr>
                </a:solidFill>
              </a:rPr>
              <a:t> </a:t>
            </a:r>
            <a:r>
              <a:rPr lang="ru-RU" sz="1400" b="1" dirty="0" err="1" smtClean="0">
                <a:solidFill>
                  <a:schemeClr val="accent1">
                    <a:lumMod val="50000"/>
                  </a:schemeClr>
                </a:solidFill>
              </a:rPr>
              <a:t>чыкканда</a:t>
            </a:r>
            <a:r>
              <a:rPr lang="ru-RU" sz="1400" b="1" dirty="0" smtClean="0">
                <a:solidFill>
                  <a:schemeClr val="accent1">
                    <a:lumMod val="50000"/>
                  </a:schemeClr>
                </a:solidFill>
              </a:rPr>
              <a:t> немец </a:t>
            </a:r>
            <a:r>
              <a:rPr lang="ru-RU" sz="1400" b="1" dirty="0" err="1" smtClean="0">
                <a:solidFill>
                  <a:schemeClr val="accent1">
                    <a:lumMod val="50000"/>
                  </a:schemeClr>
                </a:solidFill>
              </a:rPr>
              <a:t>самолётлары</a:t>
            </a:r>
            <a:r>
              <a:rPr lang="ru-RU" sz="1400" b="1" dirty="0" smtClean="0">
                <a:solidFill>
                  <a:schemeClr val="accent1">
                    <a:lumMod val="50000"/>
                  </a:schemeClr>
                </a:solidFill>
              </a:rPr>
              <a:t> катерны  </a:t>
            </a:r>
            <a:r>
              <a:rPr lang="ru-RU" sz="1400" b="1" dirty="0" err="1" smtClean="0">
                <a:solidFill>
                  <a:schemeClr val="accent1">
                    <a:lumMod val="50000"/>
                  </a:schemeClr>
                </a:solidFill>
              </a:rPr>
              <a:t>батыралар</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әз</a:t>
            </a:r>
            <a:r>
              <a:rPr lang="ru-RU" sz="1400" b="1" dirty="0" smtClean="0">
                <a:solidFill>
                  <a:schemeClr val="accent1">
                    <a:lumMod val="50000"/>
                  </a:schemeClr>
                </a:solidFill>
              </a:rPr>
              <a:t> </a:t>
            </a:r>
            <a:r>
              <a:rPr lang="ru-RU" sz="1400" b="1" dirty="0" err="1" smtClean="0">
                <a:solidFill>
                  <a:schemeClr val="accent1">
                    <a:lumMod val="50000"/>
                  </a:schemeClr>
                </a:solidFill>
              </a:rPr>
              <a:t>кеше</a:t>
            </a:r>
            <a:r>
              <a:rPr lang="ru-RU" sz="1400" b="1" dirty="0" smtClean="0">
                <a:solidFill>
                  <a:schemeClr val="accent1">
                    <a:lumMod val="50000"/>
                  </a:schemeClr>
                </a:solidFill>
              </a:rPr>
              <a:t> </a:t>
            </a:r>
            <a:r>
              <a:rPr lang="ru-RU" sz="1400" b="1" dirty="0" err="1" smtClean="0">
                <a:solidFill>
                  <a:schemeClr val="accent1">
                    <a:lumMod val="50000"/>
                  </a:schemeClr>
                </a:solidFill>
              </a:rPr>
              <a:t>генә</a:t>
            </a:r>
            <a:r>
              <a:rPr lang="ru-RU" sz="1400" b="1" dirty="0" smtClean="0">
                <a:solidFill>
                  <a:schemeClr val="accent1">
                    <a:lumMod val="50000"/>
                  </a:schemeClr>
                </a:solidFill>
              </a:rPr>
              <a:t> </a:t>
            </a:r>
            <a:r>
              <a:rPr lang="ru-RU" sz="1400" b="1" dirty="0" err="1" smtClean="0">
                <a:solidFill>
                  <a:schemeClr val="accent1">
                    <a:lumMod val="50000"/>
                  </a:schemeClr>
                </a:solidFill>
              </a:rPr>
              <a:t>исән</a:t>
            </a:r>
            <a:r>
              <a:rPr lang="ru-RU" sz="1400" b="1" dirty="0" smtClean="0">
                <a:solidFill>
                  <a:schemeClr val="accent1">
                    <a:lumMod val="50000"/>
                  </a:schemeClr>
                </a:solidFill>
              </a:rPr>
              <a:t> кала. </a:t>
            </a:r>
            <a:r>
              <a:rPr lang="ru-RU" sz="1400" b="1" dirty="0" err="1" smtClean="0">
                <a:solidFill>
                  <a:schemeClr val="accent1">
                    <a:lumMod val="50000"/>
                  </a:schemeClr>
                </a:solidFill>
              </a:rPr>
              <a:t>Шәйхетдин</a:t>
            </a:r>
            <a:r>
              <a:rPr lang="ru-RU" sz="1400" b="1" dirty="0" smtClean="0">
                <a:solidFill>
                  <a:schemeClr val="accent1">
                    <a:lumMod val="50000"/>
                  </a:schemeClr>
                </a:solidFill>
              </a:rPr>
              <a:t> </a:t>
            </a:r>
            <a:r>
              <a:rPr lang="ru-RU" sz="1400" b="1" dirty="0" err="1" smtClean="0">
                <a:solidFill>
                  <a:schemeClr val="accent1">
                    <a:lumMod val="50000"/>
                  </a:schemeClr>
                </a:solidFill>
              </a:rPr>
              <a:t>бабайны</a:t>
            </a:r>
            <a:r>
              <a:rPr lang="ru-RU" sz="1400" b="1" dirty="0" smtClean="0">
                <a:solidFill>
                  <a:schemeClr val="accent1">
                    <a:lumMod val="50000"/>
                  </a:schemeClr>
                </a:solidFill>
              </a:rPr>
              <a:t> </a:t>
            </a:r>
            <a:r>
              <a:rPr lang="ru-RU" sz="1400" b="1" dirty="0" err="1" smtClean="0">
                <a:solidFill>
                  <a:schemeClr val="accent1">
                    <a:lumMod val="50000"/>
                  </a:schemeClr>
                </a:solidFill>
              </a:rPr>
              <a:t>бер</a:t>
            </a:r>
            <a:r>
              <a:rPr lang="ru-RU" sz="1400" b="1" dirty="0" smtClean="0">
                <a:solidFill>
                  <a:schemeClr val="accent1">
                    <a:lumMod val="50000"/>
                  </a:schemeClr>
                </a:solidFill>
              </a:rPr>
              <a:t> моряк </a:t>
            </a:r>
            <a:r>
              <a:rPr lang="ru-RU" sz="1400" b="1" dirty="0" err="1" smtClean="0">
                <a:solidFill>
                  <a:schemeClr val="accent1">
                    <a:lumMod val="50000"/>
                  </a:schemeClr>
                </a:solidFill>
              </a:rPr>
              <a:t>коткарып</a:t>
            </a:r>
            <a:r>
              <a:rPr lang="ru-RU" sz="1400" b="1" dirty="0" smtClean="0">
                <a:solidFill>
                  <a:schemeClr val="accent1">
                    <a:lumMod val="50000"/>
                  </a:schemeClr>
                </a:solidFill>
              </a:rPr>
              <a:t> кала. </a:t>
            </a:r>
            <a:r>
              <a:rPr lang="ru-RU" sz="1400" b="1" dirty="0" err="1" smtClean="0">
                <a:solidFill>
                  <a:schemeClr val="accent1">
                    <a:lumMod val="50000"/>
                  </a:schemeClr>
                </a:solidFill>
              </a:rPr>
              <a:t>Исән</a:t>
            </a:r>
            <a:r>
              <a:rPr lang="ru-RU" sz="1400" b="1" dirty="0" smtClean="0">
                <a:solidFill>
                  <a:schemeClr val="accent1">
                    <a:lumMod val="50000"/>
                  </a:schemeClr>
                </a:solidFill>
              </a:rPr>
              <a:t> калган </a:t>
            </a:r>
            <a:r>
              <a:rPr lang="ru-RU" sz="1400" b="1" dirty="0" err="1" smtClean="0">
                <a:solidFill>
                  <a:schemeClr val="accent1">
                    <a:lumMod val="50000"/>
                  </a:schemeClr>
                </a:solidFill>
              </a:rPr>
              <a:t>солдатларны</a:t>
            </a:r>
            <a:r>
              <a:rPr lang="ru-RU" sz="1400" b="1" dirty="0" smtClean="0">
                <a:solidFill>
                  <a:schemeClr val="accent1">
                    <a:lumMod val="50000"/>
                  </a:schemeClr>
                </a:solidFill>
              </a:rPr>
              <a:t> </a:t>
            </a:r>
            <a:r>
              <a:rPr lang="ru-RU" sz="1400" b="1" dirty="0" err="1" smtClean="0">
                <a:solidFill>
                  <a:schemeClr val="accent1">
                    <a:lumMod val="50000"/>
                  </a:schemeClr>
                </a:solidFill>
              </a:rPr>
              <a:t>Златоуск</a:t>
            </a:r>
            <a:r>
              <a:rPr lang="ru-RU" sz="1400" b="1" dirty="0" smtClean="0">
                <a:solidFill>
                  <a:schemeClr val="accent1">
                    <a:lumMod val="50000"/>
                  </a:schemeClr>
                </a:solidFill>
              </a:rPr>
              <a:t> </a:t>
            </a:r>
            <a:r>
              <a:rPr lang="ru-RU" sz="1400" b="1" dirty="0" err="1" smtClean="0">
                <a:solidFill>
                  <a:schemeClr val="accent1">
                    <a:lumMod val="50000"/>
                  </a:schemeClr>
                </a:solidFill>
              </a:rPr>
              <a:t>шэһәренә</a:t>
            </a:r>
            <a:r>
              <a:rPr lang="ru-RU" sz="1400" b="1" dirty="0" smtClean="0">
                <a:solidFill>
                  <a:schemeClr val="accent1">
                    <a:lumMod val="50000"/>
                  </a:schemeClr>
                </a:solidFill>
              </a:rPr>
              <a:t> </a:t>
            </a:r>
            <a:r>
              <a:rPr lang="ru-RU" sz="1400" b="1" dirty="0" err="1" smtClean="0">
                <a:solidFill>
                  <a:schemeClr val="accent1">
                    <a:lumMod val="50000"/>
                  </a:schemeClr>
                </a:solidFill>
              </a:rPr>
              <a:t>госпитальгә</a:t>
            </a:r>
            <a:r>
              <a:rPr lang="ru-RU" sz="1400" b="1" dirty="0" smtClean="0">
                <a:solidFill>
                  <a:schemeClr val="accent1">
                    <a:lumMod val="50000"/>
                  </a:schemeClr>
                </a:solidFill>
              </a:rPr>
              <a:t> </a:t>
            </a:r>
            <a:r>
              <a:rPr lang="ru-RU" sz="1400" b="1" dirty="0" err="1" smtClean="0">
                <a:solidFill>
                  <a:schemeClr val="accent1">
                    <a:lumMod val="50000"/>
                  </a:schemeClr>
                </a:solidFill>
              </a:rPr>
              <a:t>җибәрәләр</a:t>
            </a:r>
            <a:r>
              <a:rPr lang="ru-RU" sz="1400" b="1" dirty="0" smtClean="0">
                <a:solidFill>
                  <a:schemeClr val="accent1">
                    <a:lumMod val="50000"/>
                  </a:schemeClr>
                </a:solidFill>
              </a:rPr>
              <a:t>. </a:t>
            </a:r>
            <a:r>
              <a:rPr lang="ru-RU" sz="1400" b="1" dirty="0" err="1" smtClean="0">
                <a:solidFill>
                  <a:schemeClr val="accent1">
                    <a:lumMod val="50000"/>
                  </a:schemeClr>
                </a:solidFill>
              </a:rPr>
              <a:t>Шунда</a:t>
            </a:r>
            <a:r>
              <a:rPr lang="ru-RU" sz="1400" b="1" dirty="0" smtClean="0">
                <a:solidFill>
                  <a:schemeClr val="accent1">
                    <a:lumMod val="50000"/>
                  </a:schemeClr>
                </a:solidFill>
              </a:rPr>
              <a:t> </a:t>
            </a:r>
            <a:r>
              <a:rPr lang="ru-RU" sz="1400" b="1" dirty="0" err="1" smtClean="0">
                <a:solidFill>
                  <a:schemeClr val="accent1">
                    <a:lumMod val="50000"/>
                  </a:schemeClr>
                </a:solidFill>
              </a:rPr>
              <a:t>әзрәк</a:t>
            </a:r>
            <a:r>
              <a:rPr lang="ru-RU" sz="1400" b="1" dirty="0" smtClean="0">
                <a:solidFill>
                  <a:schemeClr val="accent1">
                    <a:lumMod val="50000"/>
                  </a:schemeClr>
                </a:solidFill>
              </a:rPr>
              <a:t> </a:t>
            </a:r>
            <a:r>
              <a:rPr lang="ru-RU" sz="1400" b="1" dirty="0" err="1" smtClean="0">
                <a:solidFill>
                  <a:schemeClr val="accent1">
                    <a:lumMod val="50000"/>
                  </a:schemeClr>
                </a:solidFill>
              </a:rPr>
              <a:t>дәвалангач</a:t>
            </a:r>
            <a:r>
              <a:rPr lang="ru-RU" sz="1400" b="1" dirty="0" smtClean="0">
                <a:solidFill>
                  <a:schemeClr val="accent1">
                    <a:lumMod val="50000"/>
                  </a:schemeClr>
                </a:solidFill>
              </a:rPr>
              <a:t>, заводка </a:t>
            </a:r>
            <a:r>
              <a:rPr lang="ru-RU" sz="1400" b="1" dirty="0" err="1" smtClean="0">
                <a:solidFill>
                  <a:schemeClr val="accent1">
                    <a:lumMod val="50000"/>
                  </a:schemeClr>
                </a:solidFill>
              </a:rPr>
              <a:t>эшкә</a:t>
            </a:r>
            <a:r>
              <a:rPr lang="ru-RU" sz="1400" b="1" dirty="0" smtClean="0">
                <a:solidFill>
                  <a:schemeClr val="accent1">
                    <a:lumMod val="50000"/>
                  </a:schemeClr>
                </a:solidFill>
              </a:rPr>
              <a:t> </a:t>
            </a:r>
            <a:r>
              <a:rPr lang="ru-RU" sz="1400" b="1" dirty="0" err="1" smtClean="0">
                <a:solidFill>
                  <a:schemeClr val="accent1">
                    <a:lumMod val="50000"/>
                  </a:schemeClr>
                </a:solidFill>
              </a:rPr>
              <a:t>җибәрәләр</a:t>
            </a:r>
            <a:r>
              <a:rPr lang="ru-RU" sz="1400" b="1" dirty="0" smtClean="0">
                <a:solidFill>
                  <a:schemeClr val="accent1">
                    <a:lumMod val="50000"/>
                  </a:schemeClr>
                </a:solidFill>
              </a:rPr>
              <a:t> . </a:t>
            </a:r>
            <a:r>
              <a:rPr lang="ru-RU" sz="1400" b="1" dirty="0" err="1" smtClean="0">
                <a:solidFill>
                  <a:schemeClr val="accent1">
                    <a:lumMod val="50000"/>
                  </a:schemeClr>
                </a:solidFill>
              </a:rPr>
              <a:t>Ашау</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начар</a:t>
            </a:r>
            <a:r>
              <a:rPr lang="ru-RU" sz="1400" b="1" dirty="0" smtClean="0">
                <a:solidFill>
                  <a:schemeClr val="accent1">
                    <a:lumMod val="50000"/>
                  </a:schemeClr>
                </a:solidFill>
              </a:rPr>
              <a:t> </a:t>
            </a:r>
            <a:r>
              <a:rPr lang="ru-RU" sz="1400" b="1" dirty="0" err="1" smtClean="0">
                <a:solidFill>
                  <a:schemeClr val="accent1">
                    <a:lumMod val="50000"/>
                  </a:schemeClr>
                </a:solidFill>
              </a:rPr>
              <a:t>була</a:t>
            </a:r>
            <a:r>
              <a:rPr lang="ru-RU" sz="1400" b="1" dirty="0" smtClean="0">
                <a:solidFill>
                  <a:schemeClr val="accent1">
                    <a:lumMod val="50000"/>
                  </a:schemeClr>
                </a:solidFill>
              </a:rPr>
              <a:t>, </a:t>
            </a:r>
            <a:r>
              <a:rPr lang="ru-RU" sz="1400" b="1" dirty="0" err="1" smtClean="0">
                <a:solidFill>
                  <a:schemeClr val="accent1">
                    <a:lumMod val="50000"/>
                  </a:schemeClr>
                </a:solidFill>
              </a:rPr>
              <a:t>кешеләр</a:t>
            </a:r>
            <a:r>
              <a:rPr lang="ru-RU" sz="1400" b="1" dirty="0" smtClean="0">
                <a:solidFill>
                  <a:schemeClr val="accent1">
                    <a:lumMod val="50000"/>
                  </a:schemeClr>
                </a:solidFill>
              </a:rPr>
              <a:t> </a:t>
            </a:r>
            <a:r>
              <a:rPr lang="ru-RU" sz="1400" b="1" dirty="0" err="1" smtClean="0">
                <a:solidFill>
                  <a:schemeClr val="accent1">
                    <a:lumMod val="50000"/>
                  </a:schemeClr>
                </a:solidFill>
              </a:rPr>
              <a:t>шешенеп</a:t>
            </a:r>
            <a:r>
              <a:rPr lang="ru-RU" sz="1400" b="1" dirty="0" smtClean="0">
                <a:solidFill>
                  <a:schemeClr val="accent1">
                    <a:lumMod val="50000"/>
                  </a:schemeClr>
                </a:solidFill>
              </a:rPr>
              <a:t> </a:t>
            </a:r>
            <a:r>
              <a:rPr lang="ru-RU" sz="1400" b="1" dirty="0" err="1" smtClean="0">
                <a:solidFill>
                  <a:schemeClr val="accent1">
                    <a:lumMod val="50000"/>
                  </a:schemeClr>
                </a:solidFill>
              </a:rPr>
              <a:t>бетәләр</a:t>
            </a:r>
            <a:r>
              <a:rPr lang="ru-RU" sz="1400" b="1" dirty="0" smtClean="0">
                <a:solidFill>
                  <a:schemeClr val="accent1">
                    <a:lumMod val="50000"/>
                  </a:schemeClr>
                </a:solidFill>
              </a:rPr>
              <a:t>. 1944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елның</a:t>
            </a:r>
            <a:r>
              <a:rPr lang="ru-RU" sz="1400" b="1" dirty="0" smtClean="0">
                <a:solidFill>
                  <a:schemeClr val="accent1">
                    <a:lumMod val="50000"/>
                  </a:schemeClr>
                </a:solidFill>
              </a:rPr>
              <a:t> </a:t>
            </a:r>
            <a:r>
              <a:rPr lang="ru-RU" sz="1400" b="1" dirty="0" err="1" smtClean="0">
                <a:solidFill>
                  <a:schemeClr val="accent1">
                    <a:lumMod val="50000"/>
                  </a:schemeClr>
                </a:solidFill>
              </a:rPr>
              <a:t>язында</a:t>
            </a:r>
            <a:r>
              <a:rPr lang="ru-RU" sz="1400" b="1" dirty="0" smtClean="0">
                <a:solidFill>
                  <a:schemeClr val="accent1">
                    <a:lumMod val="50000"/>
                  </a:schemeClr>
                </a:solidFill>
              </a:rPr>
              <a:t> </a:t>
            </a:r>
            <a:r>
              <a:rPr lang="ru-RU" sz="1400" b="1" dirty="0" err="1" smtClean="0">
                <a:solidFill>
                  <a:schemeClr val="accent1">
                    <a:lumMod val="50000"/>
                  </a:schemeClr>
                </a:solidFill>
              </a:rPr>
              <a:t>иптәшләре</a:t>
            </a:r>
            <a:r>
              <a:rPr lang="ru-RU" sz="1400" b="1" dirty="0" smtClean="0">
                <a:solidFill>
                  <a:schemeClr val="accent1">
                    <a:lumMod val="50000"/>
                  </a:schemeClr>
                </a:solidFill>
              </a:rPr>
              <a:t> </a:t>
            </a:r>
            <a:r>
              <a:rPr lang="ru-RU" sz="1400" b="1" dirty="0" err="1" smtClean="0">
                <a:solidFill>
                  <a:schemeClr val="accent1">
                    <a:lumMod val="50000"/>
                  </a:schemeClr>
                </a:solidFill>
              </a:rPr>
              <a:t>үлгән</a:t>
            </a:r>
            <a:r>
              <a:rPr lang="ru-RU" sz="1400" b="1" dirty="0" smtClean="0">
                <a:solidFill>
                  <a:schemeClr val="accent1">
                    <a:lumMod val="50000"/>
                  </a:schemeClr>
                </a:solidFill>
              </a:rPr>
              <a:t> </a:t>
            </a:r>
            <a:r>
              <a:rPr lang="ru-RU" sz="1400" b="1" dirty="0" err="1" smtClean="0">
                <a:solidFill>
                  <a:schemeClr val="accent1">
                    <a:lumMod val="50000"/>
                  </a:schemeClr>
                </a:solidFill>
              </a:rPr>
              <a:t>ат</a:t>
            </a:r>
            <a:r>
              <a:rPr lang="ru-RU" sz="1400" b="1" dirty="0" smtClean="0">
                <a:solidFill>
                  <a:schemeClr val="accent1">
                    <a:lumMod val="50000"/>
                  </a:schemeClr>
                </a:solidFill>
              </a:rPr>
              <a:t> </a:t>
            </a:r>
            <a:r>
              <a:rPr lang="ru-RU" sz="1400" b="1" dirty="0" err="1" smtClean="0">
                <a:solidFill>
                  <a:schemeClr val="accent1">
                    <a:lumMod val="50000"/>
                  </a:schemeClr>
                </a:solidFill>
              </a:rPr>
              <a:t>үләксәсе</a:t>
            </a:r>
            <a:r>
              <a:rPr lang="ru-RU" sz="1400" b="1" dirty="0" smtClean="0">
                <a:solidFill>
                  <a:schemeClr val="accent1">
                    <a:lumMod val="50000"/>
                  </a:schemeClr>
                </a:solidFill>
              </a:rPr>
              <a:t> </a:t>
            </a:r>
            <a:r>
              <a:rPr lang="ru-RU" sz="1400" b="1" dirty="0" err="1" smtClean="0">
                <a:solidFill>
                  <a:schemeClr val="accent1">
                    <a:lumMod val="50000"/>
                  </a:schemeClr>
                </a:solidFill>
              </a:rPr>
              <a:t>табалар</a:t>
            </a:r>
            <a:r>
              <a:rPr lang="ru-RU" sz="1400" b="1" dirty="0" smtClean="0">
                <a:solidFill>
                  <a:schemeClr val="accent1">
                    <a:lumMod val="50000"/>
                  </a:schemeClr>
                </a:solidFill>
              </a:rPr>
              <a:t>. </a:t>
            </a:r>
            <a:r>
              <a:rPr lang="ru-RU" sz="1400" b="1" dirty="0" err="1" smtClean="0">
                <a:solidFill>
                  <a:schemeClr val="accent1">
                    <a:lumMod val="50000"/>
                  </a:schemeClr>
                </a:solidFill>
              </a:rPr>
              <a:t>Шул</a:t>
            </a:r>
            <a:r>
              <a:rPr lang="ru-RU" sz="1400" b="1" dirty="0" smtClean="0">
                <a:solidFill>
                  <a:schemeClr val="accent1">
                    <a:lumMod val="50000"/>
                  </a:schemeClr>
                </a:solidFill>
              </a:rPr>
              <a:t> </a:t>
            </a:r>
            <a:r>
              <a:rPr lang="ru-RU" sz="1400" b="1" dirty="0" err="1" smtClean="0">
                <a:solidFill>
                  <a:schemeClr val="accent1">
                    <a:lumMod val="50000"/>
                  </a:schemeClr>
                </a:solidFill>
              </a:rPr>
              <a:t>үләксәне</a:t>
            </a:r>
            <a:r>
              <a:rPr lang="ru-RU" sz="1400" b="1" dirty="0" smtClean="0">
                <a:solidFill>
                  <a:schemeClr val="accent1">
                    <a:lumMod val="50000"/>
                  </a:schemeClr>
                </a:solidFill>
              </a:rPr>
              <a:t> </a:t>
            </a:r>
            <a:r>
              <a:rPr lang="ru-RU" sz="1400" b="1" dirty="0" err="1" smtClean="0">
                <a:solidFill>
                  <a:schemeClr val="accent1">
                    <a:lumMod val="50000"/>
                  </a:schemeClr>
                </a:solidFill>
              </a:rPr>
              <a:t>учак</a:t>
            </a:r>
            <a:r>
              <a:rPr lang="ru-RU" sz="1400" b="1" dirty="0" smtClean="0">
                <a:solidFill>
                  <a:schemeClr val="accent1">
                    <a:lumMod val="50000"/>
                  </a:schemeClr>
                </a:solidFill>
              </a:rPr>
              <a:t> </a:t>
            </a:r>
            <a:r>
              <a:rPr lang="ru-RU" sz="1400" b="1" dirty="0" err="1" smtClean="0">
                <a:solidFill>
                  <a:schemeClr val="accent1">
                    <a:lumMod val="50000"/>
                  </a:schemeClr>
                </a:solidFill>
              </a:rPr>
              <a:t>ягып</a:t>
            </a:r>
            <a:r>
              <a:rPr lang="ru-RU" sz="1400" b="1" dirty="0" smtClean="0">
                <a:solidFill>
                  <a:schemeClr val="accent1">
                    <a:lumMod val="50000"/>
                  </a:schemeClr>
                </a:solidFill>
              </a:rPr>
              <a:t> </a:t>
            </a:r>
            <a:r>
              <a:rPr lang="ru-RU" sz="1400" b="1" dirty="0" err="1" smtClean="0">
                <a:solidFill>
                  <a:schemeClr val="accent1">
                    <a:lumMod val="50000"/>
                  </a:schemeClr>
                </a:solidFill>
              </a:rPr>
              <a:t>пешереп</a:t>
            </a:r>
            <a:r>
              <a:rPr lang="ru-RU" sz="1400" b="1" dirty="0" smtClean="0">
                <a:solidFill>
                  <a:schemeClr val="accent1">
                    <a:lumMod val="50000"/>
                  </a:schemeClr>
                </a:solidFill>
              </a:rPr>
              <a:t> </a:t>
            </a:r>
            <a:r>
              <a:rPr lang="ru-RU" sz="1400" b="1" dirty="0" err="1" smtClean="0">
                <a:solidFill>
                  <a:schemeClr val="accent1">
                    <a:lumMod val="50000"/>
                  </a:schemeClr>
                </a:solidFill>
              </a:rPr>
              <a:t>ашыйлар</a:t>
            </a:r>
            <a:r>
              <a:rPr lang="ru-RU" sz="1400" b="1" dirty="0" smtClean="0">
                <a:solidFill>
                  <a:schemeClr val="accent1">
                    <a:lumMod val="50000"/>
                  </a:schemeClr>
                </a:solidFill>
              </a:rPr>
              <a:t>. </a:t>
            </a:r>
            <a:r>
              <a:rPr lang="ru-RU" sz="1400" b="1" dirty="0" err="1" smtClean="0">
                <a:solidFill>
                  <a:schemeClr val="accent1">
                    <a:lumMod val="50000"/>
                  </a:schemeClr>
                </a:solidFill>
              </a:rPr>
              <a:t>Аларда</a:t>
            </a:r>
            <a:r>
              <a:rPr lang="ru-RU" sz="1400" b="1" dirty="0" smtClean="0">
                <a:solidFill>
                  <a:schemeClr val="accent1">
                    <a:lumMod val="50000"/>
                  </a:schemeClr>
                </a:solidFill>
              </a:rPr>
              <a:t> дизентерия </a:t>
            </a:r>
            <a:r>
              <a:rPr lang="ru-RU" sz="1400" b="1" dirty="0" err="1" smtClean="0">
                <a:solidFill>
                  <a:schemeClr val="accent1">
                    <a:lumMod val="50000"/>
                  </a:schemeClr>
                </a:solidFill>
              </a:rPr>
              <a:t>башлана</a:t>
            </a:r>
            <a:r>
              <a:rPr lang="ru-RU" sz="1400" b="1" dirty="0" smtClean="0">
                <a:solidFill>
                  <a:schemeClr val="accent1">
                    <a:lumMod val="50000"/>
                  </a:schemeClr>
                </a:solidFill>
              </a:rPr>
              <a:t>. </a:t>
            </a:r>
            <a:r>
              <a:rPr lang="ru-RU" sz="1400" b="1" dirty="0" err="1" smtClean="0">
                <a:solidFill>
                  <a:schemeClr val="accent1">
                    <a:lumMod val="50000"/>
                  </a:schemeClr>
                </a:solidFill>
              </a:rPr>
              <a:t>Шәйхетдин</a:t>
            </a:r>
            <a:r>
              <a:rPr lang="ru-RU" sz="1400" b="1" dirty="0" smtClean="0">
                <a:solidFill>
                  <a:schemeClr val="accent1">
                    <a:lumMod val="50000"/>
                  </a:schemeClr>
                </a:solidFill>
              </a:rPr>
              <a:t> </a:t>
            </a:r>
            <a:r>
              <a:rPr lang="ru-RU" sz="1400" b="1" dirty="0" err="1" smtClean="0">
                <a:solidFill>
                  <a:schemeClr val="accent1">
                    <a:lumMod val="50000"/>
                  </a:schemeClr>
                </a:solidFill>
              </a:rPr>
              <a:t>бабайны</a:t>
            </a:r>
            <a:r>
              <a:rPr lang="ru-RU" sz="1400" b="1" dirty="0" smtClean="0">
                <a:solidFill>
                  <a:schemeClr val="accent1">
                    <a:lumMod val="50000"/>
                  </a:schemeClr>
                </a:solidFill>
              </a:rPr>
              <a:t> </a:t>
            </a:r>
            <a:r>
              <a:rPr lang="ru-RU" sz="1400" b="1" dirty="0" err="1" smtClean="0">
                <a:solidFill>
                  <a:schemeClr val="accent1">
                    <a:lumMod val="50000"/>
                  </a:schemeClr>
                </a:solidFill>
              </a:rPr>
              <a:t>больницага</a:t>
            </a:r>
            <a:r>
              <a:rPr lang="ru-RU" sz="1400" b="1" dirty="0" smtClean="0">
                <a:solidFill>
                  <a:schemeClr val="accent1">
                    <a:lumMod val="50000"/>
                  </a:schemeClr>
                </a:solidFill>
              </a:rPr>
              <a:t> </a:t>
            </a:r>
            <a:r>
              <a:rPr lang="ru-RU" sz="1400" b="1" dirty="0" err="1" smtClean="0">
                <a:solidFill>
                  <a:schemeClr val="accent1">
                    <a:lumMod val="50000"/>
                  </a:schemeClr>
                </a:solidFill>
              </a:rPr>
              <a:t>салалар</a:t>
            </a:r>
            <a:r>
              <a:rPr lang="ru-RU" sz="1400" b="1" dirty="0" smtClean="0">
                <a:solidFill>
                  <a:schemeClr val="accent1">
                    <a:lumMod val="50000"/>
                  </a:schemeClr>
                </a:solidFill>
              </a:rPr>
              <a:t>. </a:t>
            </a:r>
            <a:r>
              <a:rPr lang="ru-RU" sz="1400" b="1" dirty="0" err="1" smtClean="0">
                <a:solidFill>
                  <a:schemeClr val="accent1">
                    <a:lumMod val="50000"/>
                  </a:schemeClr>
                </a:solidFill>
              </a:rPr>
              <a:t>Бу</a:t>
            </a:r>
            <a:r>
              <a:rPr lang="ru-RU" sz="1400" b="1" dirty="0" smtClean="0">
                <a:solidFill>
                  <a:schemeClr val="accent1">
                    <a:lumMod val="50000"/>
                  </a:schemeClr>
                </a:solidFill>
              </a:rPr>
              <a:t> </a:t>
            </a:r>
            <a:r>
              <a:rPr lang="ru-RU" sz="1400" b="1" dirty="0" err="1" smtClean="0">
                <a:solidFill>
                  <a:schemeClr val="accent1">
                    <a:lumMod val="50000"/>
                  </a:schemeClr>
                </a:solidFill>
              </a:rPr>
              <a:t>хәлләрне</a:t>
            </a:r>
            <a:r>
              <a:rPr lang="ru-RU" sz="1400" b="1" dirty="0" smtClean="0">
                <a:solidFill>
                  <a:schemeClr val="accent1">
                    <a:lumMod val="50000"/>
                  </a:schemeClr>
                </a:solidFill>
              </a:rPr>
              <a:t> </a:t>
            </a:r>
            <a:r>
              <a:rPr lang="ru-RU" sz="1400" b="1" dirty="0" err="1" smtClean="0">
                <a:solidFill>
                  <a:schemeClr val="accent1">
                    <a:lumMod val="50000"/>
                  </a:schemeClr>
                </a:solidFill>
              </a:rPr>
              <a:t>барысын</a:t>
            </a:r>
            <a:r>
              <a:rPr lang="ru-RU" sz="1400" b="1" dirty="0" smtClean="0">
                <a:solidFill>
                  <a:schemeClr val="accent1">
                    <a:lumMod val="50000"/>
                  </a:schemeClr>
                </a:solidFill>
              </a:rPr>
              <a:t> да </a:t>
            </a:r>
            <a:r>
              <a:rPr lang="ru-RU" sz="1400" b="1" dirty="0" err="1" smtClean="0">
                <a:solidFill>
                  <a:schemeClr val="accent1">
                    <a:lumMod val="50000"/>
                  </a:schemeClr>
                </a:solidFill>
              </a:rPr>
              <a:t>шушы</a:t>
            </a:r>
            <a:r>
              <a:rPr lang="ru-RU" sz="1400" b="1" dirty="0" smtClean="0">
                <a:solidFill>
                  <a:schemeClr val="accent1">
                    <a:lumMod val="50000"/>
                  </a:schemeClr>
                </a:solidFill>
              </a:rPr>
              <a:t> </a:t>
            </a:r>
            <a:r>
              <a:rPr lang="ru-RU" sz="1400" b="1" dirty="0" err="1" smtClean="0">
                <a:solidFill>
                  <a:schemeClr val="accent1">
                    <a:lumMod val="50000"/>
                  </a:schemeClr>
                </a:solidFill>
              </a:rPr>
              <a:t>заводта</a:t>
            </a:r>
            <a:r>
              <a:rPr lang="ru-RU" sz="1400" b="1" dirty="0" smtClean="0">
                <a:solidFill>
                  <a:schemeClr val="accent1">
                    <a:lumMod val="50000"/>
                  </a:schemeClr>
                </a:solidFill>
              </a:rPr>
              <a:t> </a:t>
            </a:r>
            <a:r>
              <a:rPr lang="ru-RU" sz="1400" b="1" dirty="0" err="1" smtClean="0">
                <a:solidFill>
                  <a:schemeClr val="accent1">
                    <a:lumMod val="50000"/>
                  </a:schemeClr>
                </a:solidFill>
              </a:rPr>
              <a:t>бергә</a:t>
            </a:r>
            <a:r>
              <a:rPr lang="ru-RU" sz="1400" b="1" dirty="0" smtClean="0">
                <a:solidFill>
                  <a:schemeClr val="accent1">
                    <a:lumMod val="50000"/>
                  </a:schemeClr>
                </a:solidFill>
              </a:rPr>
              <a:t> </a:t>
            </a:r>
            <a:r>
              <a:rPr lang="ru-RU" sz="1400" b="1" dirty="0" err="1" smtClean="0">
                <a:solidFill>
                  <a:schemeClr val="accent1">
                    <a:lumMod val="50000"/>
                  </a:schemeClr>
                </a:solidFill>
              </a:rPr>
              <a:t>эшләгән</a:t>
            </a:r>
            <a:r>
              <a:rPr lang="ru-RU" sz="1400" b="1" dirty="0" smtClean="0">
                <a:solidFill>
                  <a:schemeClr val="accent1">
                    <a:lumMod val="50000"/>
                  </a:schemeClr>
                </a:solidFill>
              </a:rPr>
              <a:t> </a:t>
            </a:r>
            <a:r>
              <a:rPr lang="ru-RU" sz="1400" b="1" dirty="0" err="1" smtClean="0">
                <a:solidFill>
                  <a:schemeClr val="accent1">
                    <a:lumMod val="50000"/>
                  </a:schemeClr>
                </a:solidFill>
              </a:rPr>
              <a:t>Салавыч</a:t>
            </a:r>
            <a:r>
              <a:rPr lang="ru-RU" sz="1400" b="1" dirty="0" smtClean="0">
                <a:solidFill>
                  <a:schemeClr val="accent1">
                    <a:lumMod val="50000"/>
                  </a:schemeClr>
                </a:solidFill>
              </a:rPr>
              <a:t> </a:t>
            </a:r>
            <a:r>
              <a:rPr lang="ru-RU" sz="1400" b="1" dirty="0" err="1" smtClean="0">
                <a:solidFill>
                  <a:schemeClr val="accent1">
                    <a:lumMod val="50000"/>
                  </a:schemeClr>
                </a:solidFill>
              </a:rPr>
              <a:t>кешесе</a:t>
            </a:r>
            <a:r>
              <a:rPr lang="ru-RU" sz="1400" b="1" dirty="0" smtClean="0">
                <a:solidFill>
                  <a:schemeClr val="accent1">
                    <a:lumMod val="50000"/>
                  </a:schemeClr>
                </a:solidFill>
              </a:rPr>
              <a:t> </a:t>
            </a:r>
            <a:r>
              <a:rPr lang="ru-RU" sz="1400" b="1" dirty="0" err="1" smtClean="0">
                <a:solidFill>
                  <a:schemeClr val="accent1">
                    <a:lumMod val="50000"/>
                  </a:schemeClr>
                </a:solidFill>
              </a:rPr>
              <a:t>сөйләгән</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эштән</a:t>
            </a:r>
            <a:r>
              <a:rPr lang="ru-RU" sz="1400" b="1" dirty="0" smtClean="0">
                <a:solidFill>
                  <a:schemeClr val="accent1">
                    <a:lumMod val="50000"/>
                  </a:schemeClr>
                </a:solidFill>
              </a:rPr>
              <a:t> </a:t>
            </a:r>
            <a:r>
              <a:rPr lang="ru-RU" sz="1400" b="1" dirty="0" err="1" smtClean="0">
                <a:solidFill>
                  <a:schemeClr val="accent1">
                    <a:lumMod val="50000"/>
                  </a:schemeClr>
                </a:solidFill>
              </a:rPr>
              <a:t>кайтышлый</a:t>
            </a:r>
            <a:r>
              <a:rPr lang="ru-RU" sz="1400" b="1" dirty="0" smtClean="0">
                <a:solidFill>
                  <a:schemeClr val="accent1">
                    <a:lumMod val="50000"/>
                  </a:schemeClr>
                </a:solidFill>
              </a:rPr>
              <a:t> </a:t>
            </a:r>
            <a:r>
              <a:rPr lang="ru-RU" sz="1400" b="1" dirty="0" err="1" smtClean="0">
                <a:solidFill>
                  <a:schemeClr val="accent1">
                    <a:lumMod val="50000"/>
                  </a:schemeClr>
                </a:solidFill>
              </a:rPr>
              <a:t>Шәйхетдин</a:t>
            </a:r>
            <a:r>
              <a:rPr lang="ru-RU" sz="1400" b="1" dirty="0" smtClean="0">
                <a:solidFill>
                  <a:schemeClr val="accent1">
                    <a:lumMod val="50000"/>
                  </a:schemeClr>
                </a:solidFill>
              </a:rPr>
              <a:t> </a:t>
            </a:r>
            <a:r>
              <a:rPr lang="ru-RU" sz="1400" b="1" dirty="0" err="1" smtClean="0">
                <a:solidFill>
                  <a:schemeClr val="accent1">
                    <a:lumMod val="50000"/>
                  </a:schemeClr>
                </a:solidFill>
              </a:rPr>
              <a:t>бабайның</a:t>
            </a:r>
            <a:r>
              <a:rPr lang="ru-RU" sz="1400" b="1" dirty="0" smtClean="0">
                <a:solidFill>
                  <a:schemeClr val="accent1">
                    <a:lumMod val="50000"/>
                  </a:schemeClr>
                </a:solidFill>
              </a:rPr>
              <a:t> </a:t>
            </a:r>
            <a:r>
              <a:rPr lang="ru-RU" sz="1400" b="1" dirty="0" err="1" smtClean="0">
                <a:solidFill>
                  <a:schemeClr val="accent1">
                    <a:lumMod val="50000"/>
                  </a:schemeClr>
                </a:solidFill>
              </a:rPr>
              <a:t>хәлен</a:t>
            </a:r>
            <a:r>
              <a:rPr lang="ru-RU" sz="1400" b="1" dirty="0" smtClean="0">
                <a:solidFill>
                  <a:schemeClr val="accent1">
                    <a:lumMod val="50000"/>
                  </a:schemeClr>
                </a:solidFill>
              </a:rPr>
              <a:t> </a:t>
            </a:r>
            <a:r>
              <a:rPr lang="ru-RU" sz="1400" b="1" dirty="0" err="1" smtClean="0">
                <a:solidFill>
                  <a:schemeClr val="accent1">
                    <a:lumMod val="50000"/>
                  </a:schemeClr>
                </a:solidFill>
              </a:rPr>
              <a:t>белергә</a:t>
            </a:r>
            <a:r>
              <a:rPr lang="ru-RU" sz="1400" b="1" dirty="0" smtClean="0">
                <a:solidFill>
                  <a:schemeClr val="accent1">
                    <a:lumMod val="50000"/>
                  </a:schemeClr>
                </a:solidFill>
              </a:rPr>
              <a:t> </a:t>
            </a:r>
            <a:r>
              <a:rPr lang="ru-RU" sz="1400" b="1" dirty="0" err="1" smtClean="0">
                <a:solidFill>
                  <a:schemeClr val="accent1">
                    <a:lumMod val="50000"/>
                  </a:schemeClr>
                </a:solidFill>
              </a:rPr>
              <a:t>керә</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 </a:t>
            </a:r>
          </a:p>
          <a:p>
            <a:r>
              <a:rPr lang="ru-RU" sz="1400" b="1" dirty="0" smtClean="0">
                <a:solidFill>
                  <a:schemeClr val="accent1">
                    <a:lumMod val="50000"/>
                  </a:schemeClr>
                </a:solidFill>
              </a:rPr>
              <a:t>     -</a:t>
            </a:r>
            <a:r>
              <a:rPr lang="ru-RU" sz="1400" b="1" dirty="0" err="1" smtClean="0">
                <a:solidFill>
                  <a:schemeClr val="accent1">
                    <a:lumMod val="50000"/>
                  </a:schemeClr>
                </a:solidFill>
              </a:rPr>
              <a:t>Тереләм</a:t>
            </a:r>
            <a:r>
              <a:rPr lang="ru-RU" sz="1400" b="1" dirty="0" smtClean="0">
                <a:solidFill>
                  <a:schemeClr val="accent1">
                    <a:lumMod val="50000"/>
                  </a:schemeClr>
                </a:solidFill>
              </a:rPr>
              <a:t> </a:t>
            </a:r>
            <a:r>
              <a:rPr lang="ru-RU" sz="1400" b="1" dirty="0" err="1" smtClean="0">
                <a:solidFill>
                  <a:schemeClr val="accent1">
                    <a:lumMod val="50000"/>
                  </a:schemeClr>
                </a:solidFill>
              </a:rPr>
              <a:t>инде</a:t>
            </a:r>
            <a:r>
              <a:rPr lang="ru-RU" sz="1400" b="1" dirty="0" smtClean="0">
                <a:solidFill>
                  <a:schemeClr val="accent1">
                    <a:lumMod val="50000"/>
                  </a:schemeClr>
                </a:solidFill>
              </a:rPr>
              <a:t>,  </a:t>
            </a:r>
            <a:r>
              <a:rPr lang="ru-RU" sz="1400" b="1" dirty="0" err="1" smtClean="0">
                <a:solidFill>
                  <a:schemeClr val="accent1">
                    <a:lumMod val="50000"/>
                  </a:schemeClr>
                </a:solidFill>
              </a:rPr>
              <a:t>ашарга</a:t>
            </a:r>
            <a:r>
              <a:rPr lang="ru-RU" sz="1400" b="1" dirty="0" smtClean="0">
                <a:solidFill>
                  <a:schemeClr val="accent1">
                    <a:lumMod val="50000"/>
                  </a:schemeClr>
                </a:solidFill>
              </a:rPr>
              <a:t> </a:t>
            </a:r>
            <a:r>
              <a:rPr lang="ru-RU" sz="1400" b="1" dirty="0" err="1" smtClean="0">
                <a:solidFill>
                  <a:schemeClr val="accent1">
                    <a:lumMod val="50000"/>
                  </a:schemeClr>
                </a:solidFill>
              </a:rPr>
              <a:t>гына</a:t>
            </a:r>
            <a:r>
              <a:rPr lang="ru-RU" sz="1400" b="1" dirty="0" smtClean="0">
                <a:solidFill>
                  <a:schemeClr val="accent1">
                    <a:lumMod val="50000"/>
                  </a:schemeClr>
                </a:solidFill>
              </a:rPr>
              <a:t> </a:t>
            </a:r>
            <a:r>
              <a:rPr lang="ru-RU" sz="1400" b="1" dirty="0" err="1" smtClean="0">
                <a:solidFill>
                  <a:schemeClr val="accent1">
                    <a:lumMod val="50000"/>
                  </a:schemeClr>
                </a:solidFill>
              </a:rPr>
              <a:t>әйбер</a:t>
            </a:r>
            <a:r>
              <a:rPr lang="ru-RU" sz="1400" b="1" dirty="0" smtClean="0">
                <a:solidFill>
                  <a:schemeClr val="accent1">
                    <a:lumMod val="50000"/>
                  </a:schemeClr>
                </a:solidFill>
              </a:rPr>
              <a:t> </a:t>
            </a:r>
            <a:r>
              <a:rPr lang="ru-RU" sz="1400" b="1" dirty="0" err="1" smtClean="0">
                <a:solidFill>
                  <a:schemeClr val="accent1">
                    <a:lumMod val="50000"/>
                  </a:schemeClr>
                </a:solidFill>
              </a:rPr>
              <a:t>юк</a:t>
            </a:r>
            <a:r>
              <a:rPr lang="ru-RU" sz="1400" b="1" dirty="0" smtClean="0">
                <a:solidFill>
                  <a:schemeClr val="accent1">
                    <a:lumMod val="50000"/>
                  </a:schemeClr>
                </a:solidFill>
              </a:rPr>
              <a:t>,- </a:t>
            </a:r>
            <a:r>
              <a:rPr lang="ru-RU" sz="1400" b="1" dirty="0" err="1" smtClean="0">
                <a:solidFill>
                  <a:schemeClr val="accent1">
                    <a:lumMod val="50000"/>
                  </a:schemeClr>
                </a:solidFill>
              </a:rPr>
              <a:t>дип</a:t>
            </a:r>
            <a:r>
              <a:rPr lang="ru-RU" sz="1400" b="1" dirty="0" smtClean="0">
                <a:solidFill>
                  <a:schemeClr val="accent1">
                    <a:lumMod val="50000"/>
                  </a:schemeClr>
                </a:solidFill>
              </a:rPr>
              <a:t> </a:t>
            </a:r>
            <a:r>
              <a:rPr lang="ru-RU" sz="1400" b="1" dirty="0" err="1" smtClean="0">
                <a:solidFill>
                  <a:schemeClr val="accent1">
                    <a:lumMod val="50000"/>
                  </a:schemeClr>
                </a:solidFill>
              </a:rPr>
              <a:t>әйткән</a:t>
            </a:r>
            <a:r>
              <a:rPr lang="ru-RU" sz="1400" b="1" dirty="0" smtClean="0">
                <a:solidFill>
                  <a:schemeClr val="accent1">
                    <a:lumMod val="50000"/>
                  </a:schemeClr>
                </a:solidFill>
              </a:rPr>
              <a:t> .</a:t>
            </a:r>
          </a:p>
          <a:p>
            <a:r>
              <a:rPr lang="ru-RU" sz="1400" b="1" dirty="0" err="1" smtClean="0">
                <a:solidFill>
                  <a:schemeClr val="accent1">
                    <a:lumMod val="50000"/>
                  </a:schemeClr>
                </a:solidFill>
              </a:rPr>
              <a:t>Иртә</a:t>
            </a:r>
            <a:r>
              <a:rPr lang="ru-RU" sz="1400" b="1" dirty="0" smtClean="0">
                <a:solidFill>
                  <a:schemeClr val="accent1">
                    <a:lumMod val="50000"/>
                  </a:schemeClr>
                </a:solidFill>
              </a:rPr>
              <a:t> </a:t>
            </a:r>
            <a:r>
              <a:rPr lang="ru-RU" sz="1400" b="1" dirty="0" err="1" smtClean="0">
                <a:solidFill>
                  <a:schemeClr val="accent1">
                    <a:lumMod val="50000"/>
                  </a:schemeClr>
                </a:solidFill>
              </a:rPr>
              <a:t>белән</a:t>
            </a:r>
            <a:r>
              <a:rPr lang="ru-RU" sz="1400" b="1" dirty="0" smtClean="0">
                <a:solidFill>
                  <a:schemeClr val="accent1">
                    <a:lumMod val="50000"/>
                  </a:schemeClr>
                </a:solidFill>
              </a:rPr>
              <a:t> </a:t>
            </a:r>
            <a:r>
              <a:rPr lang="ru-RU" sz="1400" b="1" dirty="0" err="1" smtClean="0">
                <a:solidFill>
                  <a:schemeClr val="accent1">
                    <a:lumMod val="50000"/>
                  </a:schemeClr>
                </a:solidFill>
              </a:rPr>
              <a:t>тагын</a:t>
            </a:r>
            <a:r>
              <a:rPr lang="ru-RU" sz="1400" b="1" dirty="0" smtClean="0">
                <a:solidFill>
                  <a:schemeClr val="accent1">
                    <a:lumMod val="50000"/>
                  </a:schemeClr>
                </a:solidFill>
              </a:rPr>
              <a:t> </a:t>
            </a:r>
            <a:r>
              <a:rPr lang="ru-RU" sz="1400" b="1" dirty="0" err="1" smtClean="0">
                <a:solidFill>
                  <a:schemeClr val="accent1">
                    <a:lumMod val="50000"/>
                  </a:schemeClr>
                </a:solidFill>
              </a:rPr>
              <a:t>хәлен</a:t>
            </a:r>
            <a:r>
              <a:rPr lang="ru-RU" sz="1400" b="1" dirty="0" smtClean="0">
                <a:solidFill>
                  <a:schemeClr val="accent1">
                    <a:lumMod val="50000"/>
                  </a:schemeClr>
                </a:solidFill>
              </a:rPr>
              <a:t> </a:t>
            </a:r>
            <a:r>
              <a:rPr lang="ru-RU" sz="1400" b="1" dirty="0" err="1" smtClean="0">
                <a:solidFill>
                  <a:schemeClr val="accent1">
                    <a:lumMod val="50000"/>
                  </a:schemeClr>
                </a:solidFill>
              </a:rPr>
              <a:t>белергә</a:t>
            </a:r>
            <a:r>
              <a:rPr lang="ru-RU" sz="1400" b="1" dirty="0" smtClean="0">
                <a:solidFill>
                  <a:schemeClr val="accent1">
                    <a:lumMod val="50000"/>
                  </a:schemeClr>
                </a:solidFill>
              </a:rPr>
              <a:t> </a:t>
            </a:r>
            <a:r>
              <a:rPr lang="ru-RU" sz="1400" b="1" dirty="0" err="1" smtClean="0">
                <a:solidFill>
                  <a:schemeClr val="accent1">
                    <a:lumMod val="50000"/>
                  </a:schemeClr>
                </a:solidFill>
              </a:rPr>
              <a:t>кергән</a:t>
            </a:r>
            <a:r>
              <a:rPr lang="ru-RU" sz="1400" b="1" dirty="0" smtClean="0">
                <a:solidFill>
                  <a:schemeClr val="accent1">
                    <a:lumMod val="50000"/>
                  </a:schemeClr>
                </a:solidFill>
              </a:rPr>
              <a:t>. </a:t>
            </a:r>
            <a:r>
              <a:rPr lang="ru-RU" sz="1400" b="1" dirty="0" err="1" smtClean="0">
                <a:solidFill>
                  <a:schemeClr val="accent1">
                    <a:lumMod val="50000"/>
                  </a:schemeClr>
                </a:solidFill>
              </a:rPr>
              <a:t>Шәйхетдин</a:t>
            </a:r>
            <a:r>
              <a:rPr lang="ru-RU" sz="1400" b="1" dirty="0" smtClean="0">
                <a:solidFill>
                  <a:schemeClr val="accent1">
                    <a:lumMod val="50000"/>
                  </a:schemeClr>
                </a:solidFill>
              </a:rPr>
              <a:t> </a:t>
            </a:r>
            <a:r>
              <a:rPr lang="ru-RU" sz="1400" b="1" dirty="0" err="1" smtClean="0">
                <a:solidFill>
                  <a:schemeClr val="accent1">
                    <a:lumMod val="50000"/>
                  </a:schemeClr>
                </a:solidFill>
              </a:rPr>
              <a:t>бабайны</a:t>
            </a:r>
            <a:r>
              <a:rPr lang="ru-RU" sz="1400" b="1" dirty="0" smtClean="0">
                <a:solidFill>
                  <a:schemeClr val="accent1">
                    <a:lumMod val="50000"/>
                  </a:schemeClr>
                </a:solidFill>
              </a:rPr>
              <a:t> </a:t>
            </a:r>
            <a:r>
              <a:rPr lang="ru-RU" sz="1400" b="1" dirty="0" err="1" smtClean="0">
                <a:solidFill>
                  <a:schemeClr val="accent1">
                    <a:lumMod val="50000"/>
                  </a:schemeClr>
                </a:solidFill>
              </a:rPr>
              <a:t>үлде</a:t>
            </a:r>
            <a:r>
              <a:rPr lang="ru-RU" sz="1400" b="1" dirty="0" smtClean="0">
                <a:solidFill>
                  <a:schemeClr val="accent1">
                    <a:lumMod val="50000"/>
                  </a:schemeClr>
                </a:solidFill>
              </a:rPr>
              <a:t> </a:t>
            </a:r>
            <a:r>
              <a:rPr lang="ru-RU" sz="1400" b="1" dirty="0" err="1" smtClean="0">
                <a:solidFill>
                  <a:schemeClr val="accent1">
                    <a:lumMod val="50000"/>
                  </a:schemeClr>
                </a:solidFill>
              </a:rPr>
              <a:t>дип</a:t>
            </a:r>
            <a:r>
              <a:rPr lang="ru-RU" sz="1400" b="1" dirty="0" smtClean="0">
                <a:solidFill>
                  <a:schemeClr val="accent1">
                    <a:lumMod val="50000"/>
                  </a:schemeClr>
                </a:solidFill>
              </a:rPr>
              <a:t> </a:t>
            </a:r>
            <a:r>
              <a:rPr lang="ru-RU" sz="1400" b="1" dirty="0" err="1" smtClean="0">
                <a:solidFill>
                  <a:schemeClr val="accent1">
                    <a:lumMod val="50000"/>
                  </a:schemeClr>
                </a:solidFill>
              </a:rPr>
              <a:t>әйткәннәр</a:t>
            </a:r>
            <a:r>
              <a:rPr lang="ru-RU" sz="1400" b="1" dirty="0" smtClean="0">
                <a:solidFill>
                  <a:schemeClr val="accent1">
                    <a:lumMod val="50000"/>
                  </a:schemeClr>
                </a:solidFill>
              </a:rPr>
              <a:t>.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шулай</a:t>
            </a:r>
            <a:r>
              <a:rPr lang="ru-RU" sz="1400" b="1" dirty="0" smtClean="0">
                <a:solidFill>
                  <a:schemeClr val="accent1">
                    <a:lumMod val="50000"/>
                  </a:schemeClr>
                </a:solidFill>
              </a:rPr>
              <a:t> </a:t>
            </a:r>
            <a:r>
              <a:rPr lang="ru-RU" sz="1400" b="1" dirty="0" err="1" smtClean="0">
                <a:solidFill>
                  <a:schemeClr val="accent1">
                    <a:lumMod val="50000"/>
                  </a:schemeClr>
                </a:solidFill>
              </a:rPr>
              <a:t>итеп</a:t>
            </a:r>
            <a:r>
              <a:rPr lang="ru-RU" sz="1400" b="1" dirty="0" smtClean="0">
                <a:solidFill>
                  <a:schemeClr val="accent1">
                    <a:lumMod val="50000"/>
                  </a:schemeClr>
                </a:solidFill>
              </a:rPr>
              <a:t> </a:t>
            </a:r>
            <a:r>
              <a:rPr lang="ru-RU" sz="1400" b="1" dirty="0" err="1" smtClean="0">
                <a:solidFill>
                  <a:schemeClr val="accent1">
                    <a:lumMod val="50000"/>
                  </a:schemeClr>
                </a:solidFill>
              </a:rPr>
              <a:t>яралы</a:t>
            </a:r>
            <a:r>
              <a:rPr lang="ru-RU" sz="1400" b="1" dirty="0" smtClean="0">
                <a:solidFill>
                  <a:schemeClr val="accent1">
                    <a:lumMod val="50000"/>
                  </a:schemeClr>
                </a:solidFill>
              </a:rPr>
              <a:t> </a:t>
            </a:r>
            <a:r>
              <a:rPr lang="ru-RU" sz="1400" b="1" dirty="0" err="1" smtClean="0">
                <a:solidFill>
                  <a:schemeClr val="accent1">
                    <a:lumMod val="50000"/>
                  </a:schemeClr>
                </a:solidFill>
              </a:rPr>
              <a:t>килеш</a:t>
            </a:r>
            <a:r>
              <a:rPr lang="ru-RU" sz="1400" b="1" dirty="0" smtClean="0">
                <a:solidFill>
                  <a:schemeClr val="accent1">
                    <a:lumMod val="50000"/>
                  </a:schemeClr>
                </a:solidFill>
              </a:rPr>
              <a:t> </a:t>
            </a:r>
            <a:r>
              <a:rPr lang="ru-RU" sz="1400" b="1" dirty="0" err="1" smtClean="0">
                <a:solidFill>
                  <a:schemeClr val="accent1">
                    <a:lumMod val="50000"/>
                  </a:schemeClr>
                </a:solidFill>
              </a:rPr>
              <a:t>Златоуск</a:t>
            </a:r>
            <a:r>
              <a:rPr lang="ru-RU" sz="1400" b="1" dirty="0" smtClean="0">
                <a:solidFill>
                  <a:schemeClr val="accent1">
                    <a:lumMod val="50000"/>
                  </a:schemeClr>
                </a:solidFill>
              </a:rPr>
              <a:t> </a:t>
            </a:r>
            <a:r>
              <a:rPr lang="ru-RU" sz="1400" b="1" dirty="0" err="1" smtClean="0">
                <a:solidFill>
                  <a:schemeClr val="accent1">
                    <a:lumMod val="50000"/>
                  </a:schemeClr>
                </a:solidFill>
              </a:rPr>
              <a:t>шәһәрендә</a:t>
            </a:r>
            <a:r>
              <a:rPr lang="ru-RU" sz="1400" b="1" dirty="0" smtClean="0">
                <a:solidFill>
                  <a:schemeClr val="accent1">
                    <a:lumMod val="50000"/>
                  </a:schemeClr>
                </a:solidFill>
              </a:rPr>
              <a:t> </a:t>
            </a:r>
            <a:r>
              <a:rPr lang="ru-RU" sz="1400" b="1" dirty="0" err="1" smtClean="0">
                <a:solidFill>
                  <a:schemeClr val="accent1">
                    <a:lumMod val="50000"/>
                  </a:schemeClr>
                </a:solidFill>
              </a:rPr>
              <a:t>үлеп</a:t>
            </a:r>
            <a:r>
              <a:rPr lang="ru-RU" sz="1400" b="1" dirty="0" smtClean="0">
                <a:solidFill>
                  <a:schemeClr val="accent1">
                    <a:lumMod val="50000"/>
                  </a:schemeClr>
                </a:solidFill>
              </a:rPr>
              <a:t> кала. </a:t>
            </a:r>
            <a:r>
              <a:rPr lang="ru-RU" sz="1400" b="1" dirty="0" err="1" smtClean="0">
                <a:solidFill>
                  <a:schemeClr val="accent1">
                    <a:lumMod val="50000"/>
                  </a:schemeClr>
                </a:solidFill>
              </a:rPr>
              <a:t>Җиде</a:t>
            </a:r>
            <a:r>
              <a:rPr lang="ru-RU" sz="1400" b="1" dirty="0" smtClean="0">
                <a:solidFill>
                  <a:schemeClr val="accent1">
                    <a:lumMod val="50000"/>
                  </a:schemeClr>
                </a:solidFill>
              </a:rPr>
              <a:t> </a:t>
            </a:r>
            <a:r>
              <a:rPr lang="ru-RU" sz="1400" b="1" dirty="0" err="1" smtClean="0">
                <a:solidFill>
                  <a:schemeClr val="accent1">
                    <a:lumMod val="50000"/>
                  </a:schemeClr>
                </a:solidFill>
              </a:rPr>
              <a:t>баланың</a:t>
            </a:r>
            <a:r>
              <a:rPr lang="ru-RU" sz="1400" b="1" dirty="0" smtClean="0">
                <a:solidFill>
                  <a:schemeClr val="accent1">
                    <a:lumMod val="50000"/>
                  </a:schemeClr>
                </a:solidFill>
              </a:rPr>
              <a:t> </a:t>
            </a:r>
            <a:r>
              <a:rPr lang="ru-RU" sz="1400" b="1" dirty="0" err="1" smtClean="0">
                <a:solidFill>
                  <a:schemeClr val="accent1">
                    <a:lumMod val="50000"/>
                  </a:schemeClr>
                </a:solidFill>
              </a:rPr>
              <a:t>бүгенге</a:t>
            </a:r>
            <a:r>
              <a:rPr lang="ru-RU" sz="1400" b="1" dirty="0" smtClean="0">
                <a:solidFill>
                  <a:schemeClr val="accent1">
                    <a:lumMod val="50000"/>
                  </a:schemeClr>
                </a:solidFill>
              </a:rPr>
              <a:t> </a:t>
            </a:r>
            <a:r>
              <a:rPr lang="ru-RU" sz="1400" b="1" dirty="0" err="1" smtClean="0">
                <a:solidFill>
                  <a:schemeClr val="accent1">
                    <a:lumMod val="50000"/>
                  </a:schemeClr>
                </a:solidFill>
              </a:rPr>
              <a:t>көндә</a:t>
            </a:r>
            <a:r>
              <a:rPr lang="ru-RU" sz="1400" b="1" dirty="0" smtClean="0">
                <a:solidFill>
                  <a:schemeClr val="accent1">
                    <a:lumMod val="50000"/>
                  </a:schemeClr>
                </a:solidFill>
              </a:rPr>
              <a:t> </a:t>
            </a:r>
            <a:r>
              <a:rPr lang="ru-RU" sz="1400" b="1" dirty="0" err="1" smtClean="0">
                <a:solidFill>
                  <a:schemeClr val="accent1">
                    <a:lumMod val="50000"/>
                  </a:schemeClr>
                </a:solidFill>
              </a:rPr>
              <a:t>икесе</a:t>
            </a:r>
            <a:r>
              <a:rPr lang="ru-RU" sz="1400" b="1" dirty="0" smtClean="0">
                <a:solidFill>
                  <a:schemeClr val="accent1">
                    <a:lumMod val="50000"/>
                  </a:schemeClr>
                </a:solidFill>
              </a:rPr>
              <a:t> </a:t>
            </a:r>
            <a:r>
              <a:rPr lang="ru-RU" sz="1400" b="1" dirty="0" err="1" smtClean="0">
                <a:solidFill>
                  <a:schemeClr val="accent1">
                    <a:lumMod val="50000"/>
                  </a:schemeClr>
                </a:solidFill>
              </a:rPr>
              <a:t>генә</a:t>
            </a:r>
            <a:r>
              <a:rPr lang="ru-RU" sz="1400" b="1" dirty="0" smtClean="0">
                <a:solidFill>
                  <a:schemeClr val="accent1">
                    <a:lumMod val="50000"/>
                  </a:schemeClr>
                </a:solidFill>
              </a:rPr>
              <a:t> </a:t>
            </a:r>
            <a:r>
              <a:rPr lang="ru-RU" sz="1400" b="1" dirty="0" err="1" smtClean="0">
                <a:solidFill>
                  <a:schemeClr val="accent1">
                    <a:lumMod val="50000"/>
                  </a:schemeClr>
                </a:solidFill>
              </a:rPr>
              <a:t>исән</a:t>
            </a:r>
            <a:r>
              <a:rPr lang="ru-RU" sz="1400" b="1" dirty="0" smtClean="0">
                <a:solidFill>
                  <a:schemeClr val="accent1">
                    <a:lumMod val="50000"/>
                  </a:schemeClr>
                </a:solidFill>
              </a:rPr>
              <a:t>: бабам </a:t>
            </a:r>
            <a:r>
              <a:rPr lang="ru-RU" sz="1400" b="1" dirty="0" err="1" smtClean="0">
                <a:solidFill>
                  <a:schemeClr val="accent1">
                    <a:lumMod val="50000"/>
                  </a:schemeClr>
                </a:solidFill>
              </a:rPr>
              <a:t>Зәйнәгетдин</a:t>
            </a:r>
            <a:r>
              <a:rPr lang="ru-RU" sz="1400" b="1" dirty="0" smtClean="0">
                <a:solidFill>
                  <a:schemeClr val="accent1">
                    <a:lumMod val="50000"/>
                  </a:schemeClr>
                </a:solidFill>
              </a:rPr>
              <a:t> </a:t>
            </a:r>
            <a:r>
              <a:rPr lang="ru-RU" sz="1400" b="1" dirty="0" err="1" smtClean="0">
                <a:solidFill>
                  <a:schemeClr val="accent1">
                    <a:lumMod val="50000"/>
                  </a:schemeClr>
                </a:solidFill>
              </a:rPr>
              <a:t>һәм</a:t>
            </a:r>
            <a:r>
              <a:rPr lang="ru-RU" sz="1400" b="1" dirty="0" smtClean="0">
                <a:solidFill>
                  <a:schemeClr val="accent1">
                    <a:lumMod val="50000"/>
                  </a:schemeClr>
                </a:solidFill>
              </a:rPr>
              <a:t> </a:t>
            </a:r>
            <a:r>
              <a:rPr lang="ru-RU" sz="1400" b="1" dirty="0" err="1" smtClean="0">
                <a:solidFill>
                  <a:schemeClr val="accent1">
                    <a:lumMod val="50000"/>
                  </a:schemeClr>
                </a:solidFill>
              </a:rPr>
              <a:t>Костанай</a:t>
            </a:r>
            <a:r>
              <a:rPr lang="ru-RU" sz="1400" b="1" dirty="0" smtClean="0">
                <a:solidFill>
                  <a:schemeClr val="accent1">
                    <a:lumMod val="50000"/>
                  </a:schemeClr>
                </a:solidFill>
              </a:rPr>
              <a:t> </a:t>
            </a:r>
            <a:r>
              <a:rPr lang="ru-RU" sz="1400" b="1" dirty="0" err="1" smtClean="0">
                <a:solidFill>
                  <a:schemeClr val="accent1">
                    <a:lumMod val="50000"/>
                  </a:schemeClr>
                </a:solidFill>
              </a:rPr>
              <a:t>шәһәрендә</a:t>
            </a:r>
            <a:r>
              <a:rPr lang="ru-RU" sz="1400" b="1" dirty="0" smtClean="0">
                <a:solidFill>
                  <a:schemeClr val="accent1">
                    <a:lumMod val="50000"/>
                  </a:schemeClr>
                </a:solidFill>
              </a:rPr>
              <a:t> </a:t>
            </a:r>
            <a:r>
              <a:rPr lang="ru-RU" sz="1400" b="1" dirty="0" err="1" smtClean="0">
                <a:solidFill>
                  <a:schemeClr val="accent1">
                    <a:lumMod val="50000"/>
                  </a:schemeClr>
                </a:solidFill>
              </a:rPr>
              <a:t>яшәүче</a:t>
            </a:r>
            <a:r>
              <a:rPr lang="ru-RU" sz="1400" b="1" dirty="0" smtClean="0">
                <a:solidFill>
                  <a:schemeClr val="accent1">
                    <a:lumMod val="50000"/>
                  </a:schemeClr>
                </a:solidFill>
              </a:rPr>
              <a:t> </a:t>
            </a:r>
            <a:r>
              <a:rPr lang="ru-RU" sz="1400" b="1" dirty="0" err="1" smtClean="0">
                <a:solidFill>
                  <a:schemeClr val="accent1">
                    <a:lumMod val="50000"/>
                  </a:schemeClr>
                </a:solidFill>
              </a:rPr>
              <a:t>Бибисара</a:t>
            </a:r>
            <a:r>
              <a:rPr lang="ru-RU" sz="1400" b="1" dirty="0" smtClean="0">
                <a:solidFill>
                  <a:schemeClr val="accent1">
                    <a:lumMod val="50000"/>
                  </a:schemeClr>
                </a:solidFill>
              </a:rPr>
              <a:t> </a:t>
            </a:r>
            <a:r>
              <a:rPr lang="ru-RU" sz="1400" b="1" dirty="0" err="1" smtClean="0">
                <a:solidFill>
                  <a:schemeClr val="accent1">
                    <a:lumMod val="50000"/>
                  </a:schemeClr>
                </a:solidFill>
              </a:rPr>
              <a:t>апай</a:t>
            </a:r>
            <a:r>
              <a:rPr lang="ru-RU" sz="1400" b="1" dirty="0" smtClean="0">
                <a:solidFill>
                  <a:schemeClr val="accent1">
                    <a:lumMod val="50000"/>
                  </a:schemeClr>
                </a:solidFill>
              </a:rPr>
              <a:t>. </a:t>
            </a:r>
            <a:r>
              <a:rPr lang="ru-RU" sz="1400" b="1" dirty="0" err="1" smtClean="0">
                <a:solidFill>
                  <a:schemeClr val="accent1">
                    <a:lumMod val="50000"/>
                  </a:schemeClr>
                </a:solidFill>
              </a:rPr>
              <a:t>Зәйнәгетдин</a:t>
            </a:r>
            <a:r>
              <a:rPr lang="ru-RU" sz="1400" b="1" dirty="0" smtClean="0">
                <a:solidFill>
                  <a:schemeClr val="accent1">
                    <a:lumMod val="50000"/>
                  </a:schemeClr>
                </a:solidFill>
              </a:rPr>
              <a:t> бабам </a:t>
            </a:r>
            <a:r>
              <a:rPr lang="ru-RU" sz="1400" b="1" dirty="0" err="1" smtClean="0">
                <a:solidFill>
                  <a:schemeClr val="accent1">
                    <a:lumMod val="50000"/>
                  </a:schemeClr>
                </a:solidFill>
              </a:rPr>
              <a:t>хәзерге</a:t>
            </a:r>
            <a:r>
              <a:rPr lang="ru-RU" sz="1400" b="1" dirty="0" smtClean="0">
                <a:solidFill>
                  <a:schemeClr val="accent1">
                    <a:lumMod val="50000"/>
                  </a:schemeClr>
                </a:solidFill>
              </a:rPr>
              <a:t> </a:t>
            </a:r>
            <a:r>
              <a:rPr lang="ru-RU" sz="1400" b="1" dirty="0" err="1" smtClean="0">
                <a:solidFill>
                  <a:schemeClr val="accent1">
                    <a:lumMod val="50000"/>
                  </a:schemeClr>
                </a:solidFill>
              </a:rPr>
              <a:t>көндә</a:t>
            </a:r>
            <a:r>
              <a:rPr lang="ru-RU" sz="1400" b="1" dirty="0" smtClean="0">
                <a:solidFill>
                  <a:schemeClr val="accent1">
                    <a:lumMod val="50000"/>
                  </a:schemeClr>
                </a:solidFill>
              </a:rPr>
              <a:t> 79 </a:t>
            </a:r>
            <a:r>
              <a:rPr lang="ru-RU" sz="1400" b="1" dirty="0" err="1" smtClean="0">
                <a:solidFill>
                  <a:schemeClr val="accent1">
                    <a:lumMod val="50000"/>
                  </a:schemeClr>
                </a:solidFill>
              </a:rPr>
              <a:t>яшьтә</a:t>
            </a:r>
            <a:r>
              <a:rPr lang="ru-RU" sz="1400" b="1" dirty="0" smtClean="0">
                <a:solidFill>
                  <a:schemeClr val="accent1">
                    <a:lumMod val="50000"/>
                  </a:schemeClr>
                </a:solidFill>
              </a:rPr>
              <a:t> . </a:t>
            </a:r>
            <a:r>
              <a:rPr lang="ru-RU" sz="1400" b="1" dirty="0" err="1" smtClean="0">
                <a:solidFill>
                  <a:schemeClr val="accent1">
                    <a:lumMod val="50000"/>
                  </a:schemeClr>
                </a:solidFill>
              </a:rPr>
              <a:t>Ул</a:t>
            </a:r>
            <a:r>
              <a:rPr lang="ru-RU" sz="1400" b="1" dirty="0" smtClean="0">
                <a:solidFill>
                  <a:schemeClr val="accent1">
                    <a:lumMod val="50000"/>
                  </a:schemeClr>
                </a:solidFill>
              </a:rPr>
              <a:t> </a:t>
            </a:r>
            <a:r>
              <a:rPr lang="ru-RU" sz="1400" b="1" dirty="0" err="1" smtClean="0">
                <a:solidFill>
                  <a:schemeClr val="accent1">
                    <a:lumMod val="50000"/>
                  </a:schemeClr>
                </a:solidFill>
              </a:rPr>
              <a:t>сугыш</a:t>
            </a:r>
            <a:r>
              <a:rPr lang="ru-RU" sz="1400" b="1" dirty="0" smtClean="0">
                <a:solidFill>
                  <a:schemeClr val="accent1">
                    <a:lumMod val="50000"/>
                  </a:schemeClr>
                </a:solidFill>
              </a:rPr>
              <a:t> </a:t>
            </a:r>
            <a:r>
              <a:rPr lang="ru-RU" sz="1400" b="1" dirty="0" err="1" smtClean="0">
                <a:solidFill>
                  <a:schemeClr val="accent1">
                    <a:lumMod val="50000"/>
                  </a:schemeClr>
                </a:solidFill>
              </a:rPr>
              <a:t>вакытында</a:t>
            </a:r>
            <a:r>
              <a:rPr lang="ru-RU" sz="1400" b="1" dirty="0" smtClean="0">
                <a:solidFill>
                  <a:schemeClr val="accent1">
                    <a:lumMod val="50000"/>
                  </a:schemeClr>
                </a:solidFill>
              </a:rPr>
              <a:t> </a:t>
            </a:r>
            <a:r>
              <a:rPr lang="ru-RU" sz="1400" b="1" dirty="0" err="1" smtClean="0">
                <a:solidFill>
                  <a:schemeClr val="accent1">
                    <a:lumMod val="50000"/>
                  </a:schemeClr>
                </a:solidFill>
              </a:rPr>
              <a:t>бөтен</a:t>
            </a:r>
            <a:r>
              <a:rPr lang="ru-RU" sz="1400" b="1" dirty="0" smtClean="0">
                <a:solidFill>
                  <a:schemeClr val="accent1">
                    <a:lumMod val="50000"/>
                  </a:schemeClr>
                </a:solidFill>
              </a:rPr>
              <a:t> </a:t>
            </a:r>
            <a:r>
              <a:rPr lang="ru-RU" sz="1400" b="1" dirty="0" err="1" smtClean="0">
                <a:solidFill>
                  <a:schemeClr val="accent1">
                    <a:lumMod val="50000"/>
                  </a:schemeClr>
                </a:solidFill>
              </a:rPr>
              <a:t>ачлыкны</a:t>
            </a:r>
            <a:r>
              <a:rPr lang="ru-RU" sz="1400" b="1" dirty="0" smtClean="0">
                <a:solidFill>
                  <a:schemeClr val="accent1">
                    <a:lumMod val="50000"/>
                  </a:schemeClr>
                </a:solidFill>
              </a:rPr>
              <a:t> </a:t>
            </a:r>
            <a:r>
              <a:rPr lang="ru-RU" sz="1400" b="1" dirty="0" err="1" smtClean="0">
                <a:solidFill>
                  <a:schemeClr val="accent1">
                    <a:lumMod val="50000"/>
                  </a:schemeClr>
                </a:solidFill>
              </a:rPr>
              <a:t>күреп</a:t>
            </a:r>
            <a:r>
              <a:rPr lang="ru-RU" sz="1400" b="1" dirty="0" smtClean="0">
                <a:solidFill>
                  <a:schemeClr val="accent1">
                    <a:lumMod val="50000"/>
                  </a:schemeClr>
                </a:solidFill>
              </a:rPr>
              <a:t>, </a:t>
            </a:r>
            <a:r>
              <a:rPr lang="ru-RU" sz="1400" b="1" dirty="0" err="1" smtClean="0">
                <a:solidFill>
                  <a:schemeClr val="accent1">
                    <a:lumMod val="50000"/>
                  </a:schemeClr>
                </a:solidFill>
              </a:rPr>
              <a:t>хәер</a:t>
            </a:r>
            <a:r>
              <a:rPr lang="ru-RU" sz="1400" b="1" dirty="0" smtClean="0">
                <a:solidFill>
                  <a:schemeClr val="accent1">
                    <a:lumMod val="50000"/>
                  </a:schemeClr>
                </a:solidFill>
              </a:rPr>
              <a:t> </a:t>
            </a:r>
            <a:r>
              <a:rPr lang="ru-RU" sz="1400" b="1" dirty="0" err="1" smtClean="0">
                <a:solidFill>
                  <a:schemeClr val="accent1">
                    <a:lumMod val="50000"/>
                  </a:schemeClr>
                </a:solidFill>
              </a:rPr>
              <a:t>сорап</a:t>
            </a:r>
            <a:r>
              <a:rPr lang="ru-RU" sz="1400" b="1" dirty="0" smtClean="0">
                <a:solidFill>
                  <a:schemeClr val="accent1">
                    <a:lumMod val="50000"/>
                  </a:schemeClr>
                </a:solidFill>
              </a:rPr>
              <a:t> </a:t>
            </a:r>
            <a:r>
              <a:rPr lang="ru-RU" sz="1400" b="1" dirty="0" err="1" smtClean="0">
                <a:solidFill>
                  <a:schemeClr val="accent1">
                    <a:lumMod val="50000"/>
                  </a:schemeClr>
                </a:solidFill>
              </a:rPr>
              <a:t>үскән</a:t>
            </a:r>
            <a:r>
              <a:rPr lang="ru-RU" sz="1400" b="1" dirty="0" smtClean="0">
                <a:solidFill>
                  <a:schemeClr val="accent1">
                    <a:lumMod val="50000"/>
                  </a:schemeClr>
                </a:solidFill>
              </a:rPr>
              <a:t> . 1955 </a:t>
            </a:r>
            <a:r>
              <a:rPr lang="ru-RU" sz="1400" b="1" dirty="0" err="1" smtClean="0">
                <a:solidFill>
                  <a:schemeClr val="accent1">
                    <a:lumMod val="50000"/>
                  </a:schemeClr>
                </a:solidFill>
              </a:rPr>
              <a:t>нче</a:t>
            </a:r>
            <a:r>
              <a:rPr lang="ru-RU" sz="1400" b="1" dirty="0" smtClean="0">
                <a:solidFill>
                  <a:schemeClr val="accent1">
                    <a:lumMod val="50000"/>
                  </a:schemeClr>
                </a:solidFill>
              </a:rPr>
              <a:t> </a:t>
            </a:r>
            <a:r>
              <a:rPr lang="ru-RU" sz="1400" b="1" dirty="0" err="1" smtClean="0">
                <a:solidFill>
                  <a:schemeClr val="accent1">
                    <a:lumMod val="50000"/>
                  </a:schemeClr>
                </a:solidFill>
              </a:rPr>
              <a:t>елны</a:t>
            </a:r>
            <a:r>
              <a:rPr lang="ru-RU" sz="1400" b="1" dirty="0" smtClean="0">
                <a:solidFill>
                  <a:schemeClr val="accent1">
                    <a:lumMod val="50000"/>
                  </a:schemeClr>
                </a:solidFill>
              </a:rPr>
              <a:t> Алтай </a:t>
            </a:r>
            <a:r>
              <a:rPr lang="ru-RU" sz="1400" b="1" dirty="0" err="1" smtClean="0">
                <a:solidFill>
                  <a:schemeClr val="accent1">
                    <a:lumMod val="50000"/>
                  </a:schemeClr>
                </a:solidFill>
              </a:rPr>
              <a:t>краена</a:t>
            </a:r>
            <a:r>
              <a:rPr lang="ru-RU" sz="1400" b="1" dirty="0" smtClean="0">
                <a:solidFill>
                  <a:schemeClr val="accent1">
                    <a:lumMod val="50000"/>
                  </a:schemeClr>
                </a:solidFill>
              </a:rPr>
              <a:t> </a:t>
            </a:r>
            <a:r>
              <a:rPr lang="ru-RU" sz="1400" b="1" dirty="0" err="1" smtClean="0">
                <a:solidFill>
                  <a:schemeClr val="accent1">
                    <a:lumMod val="50000"/>
                  </a:schemeClr>
                </a:solidFill>
              </a:rPr>
              <a:t>яңа</a:t>
            </a:r>
            <a:r>
              <a:rPr lang="ru-RU" sz="1400" b="1" dirty="0" smtClean="0">
                <a:solidFill>
                  <a:schemeClr val="accent1">
                    <a:lumMod val="50000"/>
                  </a:schemeClr>
                </a:solidFill>
              </a:rPr>
              <a:t> </a:t>
            </a:r>
            <a:r>
              <a:rPr lang="ru-RU" sz="1400" b="1" dirty="0" err="1" smtClean="0">
                <a:solidFill>
                  <a:schemeClr val="accent1">
                    <a:lumMod val="50000"/>
                  </a:schemeClr>
                </a:solidFill>
              </a:rPr>
              <a:t>җирләр</a:t>
            </a:r>
            <a:r>
              <a:rPr lang="ru-RU" sz="1400" b="1" dirty="0" smtClean="0">
                <a:solidFill>
                  <a:schemeClr val="accent1">
                    <a:lumMod val="50000"/>
                  </a:schemeClr>
                </a:solidFill>
              </a:rPr>
              <a:t> </a:t>
            </a:r>
            <a:r>
              <a:rPr lang="ru-RU" sz="1400" b="1" dirty="0" err="1" smtClean="0">
                <a:solidFill>
                  <a:schemeClr val="accent1">
                    <a:lumMod val="50000"/>
                  </a:schemeClr>
                </a:solidFill>
              </a:rPr>
              <a:t>үзләштерергә</a:t>
            </a:r>
            <a:r>
              <a:rPr lang="ru-RU" sz="1400" b="1" dirty="0" smtClean="0">
                <a:solidFill>
                  <a:schemeClr val="accent1">
                    <a:lumMod val="50000"/>
                  </a:schemeClr>
                </a:solidFill>
              </a:rPr>
              <a:t> </a:t>
            </a:r>
            <a:r>
              <a:rPr lang="ru-RU" sz="1400" b="1" dirty="0" err="1" smtClean="0">
                <a:solidFill>
                  <a:schemeClr val="accent1">
                    <a:lumMod val="50000"/>
                  </a:schemeClr>
                </a:solidFill>
              </a:rPr>
              <a:t>баргач</a:t>
            </a:r>
            <a:r>
              <a:rPr lang="ru-RU" sz="1400" b="1" dirty="0" smtClean="0">
                <a:solidFill>
                  <a:schemeClr val="accent1">
                    <a:lumMod val="50000"/>
                  </a:schemeClr>
                </a:solidFill>
              </a:rPr>
              <a:t>, </a:t>
            </a:r>
            <a:r>
              <a:rPr lang="ru-RU" sz="1400" b="1" dirty="0" err="1" smtClean="0">
                <a:solidFill>
                  <a:schemeClr val="accent1">
                    <a:lumMod val="50000"/>
                  </a:schemeClr>
                </a:solidFill>
              </a:rPr>
              <a:t>шул</a:t>
            </a:r>
            <a:r>
              <a:rPr lang="ru-RU" sz="1400" b="1" dirty="0" smtClean="0">
                <a:solidFill>
                  <a:schemeClr val="accent1">
                    <a:lumMod val="50000"/>
                  </a:schemeClr>
                </a:solidFill>
              </a:rPr>
              <a:t> </a:t>
            </a:r>
            <a:r>
              <a:rPr lang="ru-RU" sz="1400" b="1" dirty="0" err="1" smtClean="0">
                <a:solidFill>
                  <a:schemeClr val="accent1">
                    <a:lumMod val="50000"/>
                  </a:schemeClr>
                </a:solidFill>
              </a:rPr>
              <a:t>вакытта</a:t>
            </a:r>
            <a:r>
              <a:rPr lang="ru-RU" sz="1400" b="1" dirty="0" smtClean="0">
                <a:solidFill>
                  <a:schemeClr val="accent1">
                    <a:lumMod val="50000"/>
                  </a:schemeClr>
                </a:solidFill>
              </a:rPr>
              <a:t> </a:t>
            </a:r>
            <a:r>
              <a:rPr lang="ru-RU" sz="1400" b="1" dirty="0" err="1" smtClean="0">
                <a:solidFill>
                  <a:schemeClr val="accent1">
                    <a:lumMod val="50000"/>
                  </a:schemeClr>
                </a:solidFill>
              </a:rPr>
              <a:t>гыны</a:t>
            </a:r>
            <a:r>
              <a:rPr lang="ru-RU" sz="1400" b="1" dirty="0" smtClean="0">
                <a:solidFill>
                  <a:schemeClr val="accent1">
                    <a:lumMod val="50000"/>
                  </a:schemeClr>
                </a:solidFill>
              </a:rPr>
              <a:t> </a:t>
            </a:r>
            <a:r>
              <a:rPr lang="ru-RU" sz="1400" b="1" dirty="0" err="1" smtClean="0">
                <a:solidFill>
                  <a:schemeClr val="accent1">
                    <a:lumMod val="50000"/>
                  </a:schemeClr>
                </a:solidFill>
              </a:rPr>
              <a:t>туйганчы</a:t>
            </a:r>
            <a:r>
              <a:rPr lang="ru-RU" sz="1400" b="1" dirty="0" smtClean="0">
                <a:solidFill>
                  <a:schemeClr val="accent1">
                    <a:lumMod val="50000"/>
                  </a:schemeClr>
                </a:solidFill>
              </a:rPr>
              <a:t> </a:t>
            </a:r>
            <a:r>
              <a:rPr lang="ru-RU" sz="1400" b="1" dirty="0" err="1" smtClean="0">
                <a:solidFill>
                  <a:schemeClr val="accent1">
                    <a:lumMod val="50000"/>
                  </a:schemeClr>
                </a:solidFill>
              </a:rPr>
              <a:t>ипи</a:t>
            </a:r>
            <a:r>
              <a:rPr lang="ru-RU" sz="1400" b="1" dirty="0" smtClean="0">
                <a:solidFill>
                  <a:schemeClr val="accent1">
                    <a:lumMod val="50000"/>
                  </a:schemeClr>
                </a:solidFill>
              </a:rPr>
              <a:t> </a:t>
            </a:r>
            <a:r>
              <a:rPr lang="ru-RU" sz="1400" b="1" dirty="0" err="1" smtClean="0">
                <a:solidFill>
                  <a:schemeClr val="accent1">
                    <a:lumMod val="50000"/>
                  </a:schemeClr>
                </a:solidFill>
              </a:rPr>
              <a:t>ашаган</a:t>
            </a:r>
            <a:r>
              <a:rPr lang="ru-RU" sz="1400" b="1" dirty="0" smtClean="0">
                <a:solidFill>
                  <a:schemeClr val="accent1">
                    <a:lumMod val="50000"/>
                  </a:schemeClr>
                </a:solidFill>
              </a:rPr>
              <a:t>.</a:t>
            </a:r>
          </a:p>
          <a:p>
            <a:r>
              <a:rPr lang="ru-RU" sz="1400" b="1" dirty="0" smtClean="0">
                <a:solidFill>
                  <a:schemeClr val="accent1">
                    <a:lumMod val="50000"/>
                  </a:schemeClr>
                </a:solidFill>
              </a:rPr>
              <a:t>      Бабам </a:t>
            </a:r>
            <a:r>
              <a:rPr lang="ru-RU" sz="1400" b="1" dirty="0" err="1" smtClean="0">
                <a:solidFill>
                  <a:schemeClr val="accent1">
                    <a:lumMod val="50000"/>
                  </a:schemeClr>
                </a:solidFill>
              </a:rPr>
              <a:t>хәзерге</a:t>
            </a:r>
            <a:r>
              <a:rPr lang="ru-RU" sz="1400" b="1" dirty="0" smtClean="0">
                <a:solidFill>
                  <a:schemeClr val="accent1">
                    <a:lumMod val="50000"/>
                  </a:schemeClr>
                </a:solidFill>
              </a:rPr>
              <a:t> </a:t>
            </a:r>
            <a:r>
              <a:rPr lang="ru-RU" sz="1400" b="1" dirty="0" err="1" smtClean="0">
                <a:solidFill>
                  <a:schemeClr val="accent1">
                    <a:lumMod val="50000"/>
                  </a:schemeClr>
                </a:solidFill>
              </a:rPr>
              <a:t>көндә</a:t>
            </a:r>
            <a:r>
              <a:rPr lang="ru-RU" sz="1400" b="1" dirty="0" smtClean="0">
                <a:solidFill>
                  <a:schemeClr val="accent1">
                    <a:lumMod val="50000"/>
                  </a:schemeClr>
                </a:solidFill>
              </a:rPr>
              <a:t> </a:t>
            </a:r>
            <a:r>
              <a:rPr lang="ru-RU" sz="1400" b="1" dirty="0" err="1" smtClean="0">
                <a:solidFill>
                  <a:schemeClr val="accent1">
                    <a:lumMod val="50000"/>
                  </a:schemeClr>
                </a:solidFill>
              </a:rPr>
              <a:t>бик</a:t>
            </a:r>
            <a:r>
              <a:rPr lang="ru-RU" sz="1400" b="1" dirty="0" smtClean="0">
                <a:solidFill>
                  <a:schemeClr val="accent1">
                    <a:lumMod val="50000"/>
                  </a:schemeClr>
                </a:solidFill>
              </a:rPr>
              <a:t> </a:t>
            </a:r>
            <a:r>
              <a:rPr lang="ru-RU" sz="1400" b="1" dirty="0" err="1" smtClean="0">
                <a:solidFill>
                  <a:schemeClr val="accent1">
                    <a:lumMod val="50000"/>
                  </a:schemeClr>
                </a:solidFill>
              </a:rPr>
              <a:t>рәхәт</a:t>
            </a:r>
            <a:r>
              <a:rPr lang="ru-RU" sz="1400" b="1" dirty="0" smtClean="0">
                <a:solidFill>
                  <a:schemeClr val="accent1">
                    <a:lumMod val="50000"/>
                  </a:schemeClr>
                </a:solidFill>
              </a:rPr>
              <a:t> </a:t>
            </a:r>
            <a:r>
              <a:rPr lang="ru-RU" sz="1400" b="1" dirty="0" err="1" smtClean="0">
                <a:solidFill>
                  <a:schemeClr val="accent1">
                    <a:lumMod val="50000"/>
                  </a:schemeClr>
                </a:solidFill>
              </a:rPr>
              <a:t>яши</a:t>
            </a:r>
            <a:r>
              <a:rPr lang="ru-RU" sz="1400" b="1" dirty="0" smtClean="0">
                <a:solidFill>
                  <a:schemeClr val="accent1">
                    <a:lumMod val="50000"/>
                  </a:schemeClr>
                </a:solidFill>
              </a:rPr>
              <a:t>. </a:t>
            </a:r>
            <a:r>
              <a:rPr lang="ru-RU" sz="1400" b="1" dirty="0" err="1" smtClean="0">
                <a:solidFill>
                  <a:schemeClr val="accent1">
                    <a:lumMod val="50000"/>
                  </a:schemeClr>
                </a:solidFill>
              </a:rPr>
              <a:t>Биш</a:t>
            </a:r>
            <a:r>
              <a:rPr lang="ru-RU" sz="1400" b="1" dirty="0" smtClean="0">
                <a:solidFill>
                  <a:schemeClr val="accent1">
                    <a:lumMod val="50000"/>
                  </a:schemeClr>
                </a:solidFill>
              </a:rPr>
              <a:t> </a:t>
            </a:r>
            <a:r>
              <a:rPr lang="ru-RU" sz="1400" b="1" dirty="0" err="1" smtClean="0">
                <a:solidFill>
                  <a:schemeClr val="accent1">
                    <a:lumMod val="50000"/>
                  </a:schemeClr>
                </a:solidFill>
              </a:rPr>
              <a:t>баласы</a:t>
            </a:r>
            <a:r>
              <a:rPr lang="ru-RU" sz="1400" b="1" dirty="0" smtClean="0">
                <a:solidFill>
                  <a:schemeClr val="accent1">
                    <a:lumMod val="50000"/>
                  </a:schemeClr>
                </a:solidFill>
              </a:rPr>
              <a:t> да </a:t>
            </a:r>
            <a:r>
              <a:rPr lang="ru-RU" sz="1400" b="1" dirty="0" err="1" smtClean="0">
                <a:solidFill>
                  <a:schemeClr val="accent1">
                    <a:lumMod val="50000"/>
                  </a:schemeClr>
                </a:solidFill>
              </a:rPr>
              <a:t>югары</a:t>
            </a:r>
            <a:r>
              <a:rPr lang="ru-RU" sz="1400" b="1" dirty="0" smtClean="0">
                <a:solidFill>
                  <a:schemeClr val="accent1">
                    <a:lumMod val="50000"/>
                  </a:schemeClr>
                </a:solidFill>
              </a:rPr>
              <a:t> </a:t>
            </a:r>
            <a:r>
              <a:rPr lang="ru-RU" sz="1400" b="1" dirty="0" err="1" smtClean="0">
                <a:solidFill>
                  <a:schemeClr val="accent1">
                    <a:lumMod val="50000"/>
                  </a:schemeClr>
                </a:solidFill>
              </a:rPr>
              <a:t>белем</a:t>
            </a:r>
            <a:r>
              <a:rPr lang="ru-RU" sz="1400" b="1" dirty="0" smtClean="0">
                <a:solidFill>
                  <a:schemeClr val="accent1">
                    <a:lumMod val="50000"/>
                  </a:schemeClr>
                </a:solidFill>
              </a:rPr>
              <a:t> </a:t>
            </a:r>
            <a:r>
              <a:rPr lang="ru-RU" sz="1400" b="1" dirty="0" err="1" smtClean="0">
                <a:solidFill>
                  <a:schemeClr val="accent1">
                    <a:lumMod val="50000"/>
                  </a:schemeClr>
                </a:solidFill>
              </a:rPr>
              <a:t>алган</a:t>
            </a:r>
            <a:r>
              <a:rPr lang="ru-RU" sz="1400" b="1" dirty="0" smtClean="0">
                <a:solidFill>
                  <a:schemeClr val="accent1">
                    <a:lumMod val="50000"/>
                  </a:schemeClr>
                </a:solidFill>
              </a:rPr>
              <a:t> . 11 </a:t>
            </a:r>
            <a:r>
              <a:rPr lang="ru-RU" sz="1400" b="1" dirty="0" err="1" smtClean="0">
                <a:solidFill>
                  <a:schemeClr val="accent1">
                    <a:lumMod val="50000"/>
                  </a:schemeClr>
                </a:solidFill>
              </a:rPr>
              <a:t>оныгы</a:t>
            </a:r>
            <a:r>
              <a:rPr lang="ru-RU" sz="1400" b="1" dirty="0" smtClean="0">
                <a:solidFill>
                  <a:schemeClr val="accent1">
                    <a:lumMod val="50000"/>
                  </a:schemeClr>
                </a:solidFill>
              </a:rPr>
              <a:t> 2 </a:t>
            </a:r>
            <a:r>
              <a:rPr lang="ru-RU" sz="1400" b="1" dirty="0" err="1" smtClean="0">
                <a:solidFill>
                  <a:schemeClr val="accent1">
                    <a:lumMod val="50000"/>
                  </a:schemeClr>
                </a:solidFill>
              </a:rPr>
              <a:t>оныкчыгы</a:t>
            </a:r>
            <a:r>
              <a:rPr lang="ru-RU" sz="1400" b="1" dirty="0" smtClean="0">
                <a:solidFill>
                  <a:schemeClr val="accent1">
                    <a:lumMod val="50000"/>
                  </a:schemeClr>
                </a:solidFill>
              </a:rPr>
              <a:t> бар . Бабам </a:t>
            </a:r>
            <a:r>
              <a:rPr lang="ru-RU" sz="1400" b="1" dirty="0" err="1" smtClean="0">
                <a:solidFill>
                  <a:schemeClr val="accent1">
                    <a:lumMod val="50000"/>
                  </a:schemeClr>
                </a:solidFill>
              </a:rPr>
              <a:t>безгә</a:t>
            </a:r>
            <a:r>
              <a:rPr lang="ru-RU" sz="1400" b="1" dirty="0" smtClean="0">
                <a:solidFill>
                  <a:schemeClr val="accent1">
                    <a:lumMod val="50000"/>
                  </a:schemeClr>
                </a:solidFill>
              </a:rPr>
              <a:t> </a:t>
            </a:r>
            <a:r>
              <a:rPr lang="ru-RU" sz="1400" b="1" dirty="0" err="1" smtClean="0">
                <a:solidFill>
                  <a:schemeClr val="accent1">
                    <a:lumMod val="50000"/>
                  </a:schemeClr>
                </a:solidFill>
              </a:rPr>
              <a:t>ипинең</a:t>
            </a:r>
            <a:r>
              <a:rPr lang="ru-RU" sz="1400" b="1" dirty="0" smtClean="0">
                <a:solidFill>
                  <a:schemeClr val="accent1">
                    <a:lumMod val="50000"/>
                  </a:schemeClr>
                </a:solidFill>
              </a:rPr>
              <a:t> </a:t>
            </a:r>
            <a:r>
              <a:rPr lang="ru-RU" sz="1400" b="1" dirty="0" err="1" smtClean="0">
                <a:solidFill>
                  <a:schemeClr val="accent1">
                    <a:lumMod val="50000"/>
                  </a:schemeClr>
                </a:solidFill>
              </a:rPr>
              <a:t>кадерен</a:t>
            </a:r>
            <a:r>
              <a:rPr lang="ru-RU" sz="1400" b="1" dirty="0" smtClean="0">
                <a:solidFill>
                  <a:schemeClr val="accent1">
                    <a:lumMod val="50000"/>
                  </a:schemeClr>
                </a:solidFill>
              </a:rPr>
              <a:t> </a:t>
            </a:r>
            <a:r>
              <a:rPr lang="ru-RU" sz="1400" b="1" dirty="0" err="1" smtClean="0">
                <a:solidFill>
                  <a:schemeClr val="accent1">
                    <a:lumMod val="50000"/>
                  </a:schemeClr>
                </a:solidFill>
              </a:rPr>
              <a:t>белергә</a:t>
            </a:r>
            <a:r>
              <a:rPr lang="ru-RU" sz="1400" b="1" dirty="0" smtClean="0">
                <a:solidFill>
                  <a:schemeClr val="accent1">
                    <a:lumMod val="50000"/>
                  </a:schemeClr>
                </a:solidFill>
              </a:rPr>
              <a:t>, </a:t>
            </a:r>
            <a:r>
              <a:rPr lang="ru-RU" sz="1400" b="1" dirty="0" err="1" smtClean="0">
                <a:solidFill>
                  <a:schemeClr val="accent1">
                    <a:lumMod val="50000"/>
                  </a:schemeClr>
                </a:solidFill>
              </a:rPr>
              <a:t>аны</a:t>
            </a:r>
            <a:r>
              <a:rPr lang="ru-RU" sz="1400" b="1" dirty="0" smtClean="0">
                <a:solidFill>
                  <a:schemeClr val="accent1">
                    <a:lumMod val="50000"/>
                  </a:schemeClr>
                </a:solidFill>
              </a:rPr>
              <a:t> </a:t>
            </a:r>
            <a:r>
              <a:rPr lang="ru-RU" sz="1400" b="1" dirty="0" err="1" smtClean="0">
                <a:solidFill>
                  <a:schemeClr val="accent1">
                    <a:lumMod val="50000"/>
                  </a:schemeClr>
                </a:solidFill>
              </a:rPr>
              <a:t>хөрмәтләргә</a:t>
            </a:r>
            <a:r>
              <a:rPr lang="ru-RU" sz="1400" b="1" dirty="0" smtClean="0">
                <a:solidFill>
                  <a:schemeClr val="accent1">
                    <a:lumMod val="50000"/>
                  </a:schemeClr>
                </a:solidFill>
              </a:rPr>
              <a:t> </a:t>
            </a:r>
            <a:r>
              <a:rPr lang="ru-RU" sz="1400" b="1" dirty="0" err="1" smtClean="0">
                <a:solidFill>
                  <a:schemeClr val="accent1">
                    <a:lumMod val="50000"/>
                  </a:schemeClr>
                </a:solidFill>
              </a:rPr>
              <a:t>өйрәтә</a:t>
            </a:r>
            <a:r>
              <a:rPr lang="ru-RU" sz="1400" b="1" dirty="0" smtClean="0">
                <a:solidFill>
                  <a:schemeClr val="accent1">
                    <a:lumMod val="50000"/>
                  </a:schemeClr>
                </a:solidFill>
              </a:rPr>
              <a:t> .</a:t>
            </a:r>
          </a:p>
          <a:p>
            <a:pPr algn="r"/>
            <a:r>
              <a:rPr lang="tt-RU" sz="1400" b="1" dirty="0" smtClean="0">
                <a:solidFill>
                  <a:schemeClr val="accent1">
                    <a:lumMod val="50000"/>
                  </a:schemeClr>
                </a:solidFill>
              </a:rPr>
              <a:t>(Хәйретдинова Диләрә)</a:t>
            </a:r>
            <a:endParaRPr lang="ru-RU" sz="1400" b="1" dirty="0">
              <a:solidFill>
                <a:schemeClr val="accent1">
                  <a:lumMod val="50000"/>
                </a:schemeClr>
              </a:solidFill>
            </a:endParaRPr>
          </a:p>
        </p:txBody>
      </p:sp>
    </p:spTree>
    <p:extLst>
      <p:ext uri="{BB962C8B-B14F-4D97-AF65-F5344CB8AC3E}">
        <p14:creationId xmlns:p14="http://schemas.microsoft.com/office/powerpoint/2010/main" val="3007984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20" y="-81390"/>
            <a:ext cx="9252520" cy="693939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9899" y="1484784"/>
            <a:ext cx="3683769" cy="4911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504" y="251244"/>
            <a:ext cx="8640960" cy="1200329"/>
          </a:xfrm>
          <a:prstGeom prst="rect">
            <a:avLst/>
          </a:prstGeom>
          <a:noFill/>
        </p:spPr>
        <p:txBody>
          <a:bodyPr wrap="square" rtlCol="0">
            <a:spAutoFit/>
          </a:bodyPr>
          <a:lstStyle/>
          <a:p>
            <a:r>
              <a:rPr lang="tt-RU" dirty="0" smtClean="0"/>
              <a:t>                            </a:t>
            </a:r>
            <a:r>
              <a:rPr lang="tt-RU"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Мөхәммәтҗанов Газизҗан      </a:t>
            </a:r>
          </a:p>
          <a:p>
            <a:r>
              <a:rPr lang="tt-RU" sz="36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Мөхәммәтҗан улы </a:t>
            </a:r>
            <a:endParaRPr lang="ru-RU" sz="36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Tree>
    <p:extLst>
      <p:ext uri="{BB962C8B-B14F-4D97-AF65-F5344CB8AC3E}">
        <p14:creationId xmlns:p14="http://schemas.microsoft.com/office/powerpoint/2010/main" val="1333816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3" name="TextBox 2"/>
          <p:cNvSpPr txBox="1"/>
          <p:nvPr/>
        </p:nvSpPr>
        <p:spPr>
          <a:xfrm>
            <a:off x="755576" y="1443841"/>
            <a:ext cx="7776864" cy="341632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t-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Бөрбаш урта мәктәбе</a:t>
            </a:r>
          </a:p>
          <a:p>
            <a:pPr algn="ctr"/>
            <a:r>
              <a:rPr lang="tt-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7 нче сыйныф укучыларының </a:t>
            </a:r>
          </a:p>
          <a:p>
            <a:pPr algn="ctr"/>
            <a:r>
              <a:rPr lang="tt-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Бөек Җинүнең </a:t>
            </a:r>
          </a:p>
          <a:p>
            <a:pPr algn="ctr"/>
            <a:r>
              <a:rPr lang="tt-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70 еллыгына багышлап </a:t>
            </a:r>
          </a:p>
          <a:p>
            <a:pPr algn="ctr"/>
            <a:r>
              <a:rPr lang="tt-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“Үлемсез полк” темасына </a:t>
            </a:r>
          </a:p>
          <a:p>
            <a:pPr algn="ctr"/>
            <a:r>
              <a:rPr lang="tt-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эзләнү эше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TextBox 3"/>
          <p:cNvSpPr txBox="1"/>
          <p:nvPr/>
        </p:nvSpPr>
        <p:spPr>
          <a:xfrm>
            <a:off x="1187624" y="5517232"/>
            <a:ext cx="6768752"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t-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2014 – 2015 нче уку елы</a:t>
            </a:r>
            <a:endPar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664960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81390"/>
            <a:ext cx="9252520" cy="69393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5576" y="764704"/>
            <a:ext cx="7704856" cy="3785652"/>
          </a:xfrm>
          <a:prstGeom prst="rect">
            <a:avLst/>
          </a:prstGeom>
          <a:noFill/>
        </p:spPr>
        <p:txBody>
          <a:bodyPr wrap="square" rtlCol="0">
            <a:spAutoFit/>
          </a:bodyPr>
          <a:lstStyle/>
          <a:p>
            <a:r>
              <a:rPr lang="ru-RU" b="1" dirty="0" err="1">
                <a:solidFill>
                  <a:schemeClr val="accent1">
                    <a:lumMod val="50000"/>
                  </a:schemeClr>
                </a:solidFill>
              </a:rPr>
              <a:t>Мөхәммәтҗан</a:t>
            </a:r>
            <a:r>
              <a:rPr lang="ru-RU" b="1" dirty="0">
                <a:solidFill>
                  <a:schemeClr val="accent1">
                    <a:lumMod val="50000"/>
                  </a:schemeClr>
                </a:solidFill>
              </a:rPr>
              <a:t>  </a:t>
            </a:r>
            <a:r>
              <a:rPr lang="ru-RU" b="1" dirty="0" err="1">
                <a:solidFill>
                  <a:schemeClr val="accent1">
                    <a:lumMod val="50000"/>
                  </a:schemeClr>
                </a:solidFill>
              </a:rPr>
              <a:t>улы</a:t>
            </a:r>
            <a:r>
              <a:rPr lang="ru-RU" b="1" dirty="0">
                <a:solidFill>
                  <a:schemeClr val="accent1">
                    <a:lumMod val="50000"/>
                  </a:schemeClr>
                </a:solidFill>
              </a:rPr>
              <a:t>  </a:t>
            </a:r>
            <a:r>
              <a:rPr lang="ru-RU" b="1" dirty="0" err="1">
                <a:solidFill>
                  <a:schemeClr val="accent1">
                    <a:lumMod val="50000"/>
                  </a:schemeClr>
                </a:solidFill>
              </a:rPr>
              <a:t>Газизҗан</a:t>
            </a:r>
            <a:r>
              <a:rPr lang="ru-RU" b="1" dirty="0">
                <a:solidFill>
                  <a:schemeClr val="accent1">
                    <a:lumMod val="50000"/>
                  </a:schemeClr>
                </a:solidFill>
              </a:rPr>
              <a:t>  1912  </a:t>
            </a:r>
            <a:r>
              <a:rPr lang="ru-RU" b="1" dirty="0" err="1">
                <a:solidFill>
                  <a:schemeClr val="accent1">
                    <a:lumMod val="50000"/>
                  </a:schemeClr>
                </a:solidFill>
              </a:rPr>
              <a:t>елны</a:t>
            </a:r>
            <a:r>
              <a:rPr lang="ru-RU" b="1" dirty="0">
                <a:solidFill>
                  <a:schemeClr val="accent1">
                    <a:lumMod val="50000"/>
                  </a:schemeClr>
                </a:solidFill>
              </a:rPr>
              <a:t>  </a:t>
            </a:r>
            <a:r>
              <a:rPr lang="ru-RU" b="1" dirty="0" err="1">
                <a:solidFill>
                  <a:schemeClr val="accent1">
                    <a:lumMod val="50000"/>
                  </a:schemeClr>
                </a:solidFill>
              </a:rPr>
              <a:t>бишенче</a:t>
            </a:r>
            <a:r>
              <a:rPr lang="ru-RU" b="1" dirty="0">
                <a:solidFill>
                  <a:schemeClr val="accent1">
                    <a:lumMod val="50000"/>
                  </a:schemeClr>
                </a:solidFill>
              </a:rPr>
              <a:t>  бала  </a:t>
            </a:r>
            <a:r>
              <a:rPr lang="ru-RU" b="1" dirty="0" err="1">
                <a:solidFill>
                  <a:schemeClr val="accent1">
                    <a:lumMod val="50000"/>
                  </a:schemeClr>
                </a:solidFill>
              </a:rPr>
              <a:t>булып</a:t>
            </a:r>
            <a:r>
              <a:rPr lang="ru-RU" b="1" dirty="0">
                <a:solidFill>
                  <a:schemeClr val="accent1">
                    <a:lumMod val="50000"/>
                  </a:schemeClr>
                </a:solidFill>
              </a:rPr>
              <a:t>  </a:t>
            </a:r>
            <a:r>
              <a:rPr lang="ru-RU" b="1" dirty="0" err="1">
                <a:solidFill>
                  <a:schemeClr val="accent1">
                    <a:lumMod val="50000"/>
                  </a:schemeClr>
                </a:solidFill>
              </a:rPr>
              <a:t>дөньяга</a:t>
            </a:r>
            <a:r>
              <a:rPr lang="ru-RU" b="1" dirty="0">
                <a:solidFill>
                  <a:schemeClr val="accent1">
                    <a:lumMod val="50000"/>
                  </a:schemeClr>
                </a:solidFill>
              </a:rPr>
              <a:t>  </a:t>
            </a:r>
            <a:r>
              <a:rPr lang="ru-RU" b="1" dirty="0" err="1">
                <a:solidFill>
                  <a:schemeClr val="accent1">
                    <a:lumMod val="50000"/>
                  </a:schemeClr>
                </a:solidFill>
              </a:rPr>
              <a:t>килә</a:t>
            </a:r>
            <a:r>
              <a:rPr lang="ru-RU" b="1" dirty="0">
                <a:solidFill>
                  <a:schemeClr val="accent1">
                    <a:lumMod val="50000"/>
                  </a:schemeClr>
                </a:solidFill>
              </a:rPr>
              <a:t>. </a:t>
            </a:r>
            <a:r>
              <a:rPr lang="ru-RU" b="1" dirty="0" err="1">
                <a:solidFill>
                  <a:schemeClr val="accent1">
                    <a:lumMod val="50000"/>
                  </a:schemeClr>
                </a:solidFill>
              </a:rPr>
              <a:t>Сәрдегән</a:t>
            </a:r>
            <a:r>
              <a:rPr lang="ru-RU" b="1" dirty="0">
                <a:solidFill>
                  <a:schemeClr val="accent1">
                    <a:lumMod val="50000"/>
                  </a:schemeClr>
                </a:solidFill>
              </a:rPr>
              <a:t>  </a:t>
            </a:r>
            <a:r>
              <a:rPr lang="ru-RU" b="1" dirty="0" err="1">
                <a:solidFill>
                  <a:schemeClr val="accent1">
                    <a:lumMod val="50000"/>
                  </a:schemeClr>
                </a:solidFill>
              </a:rPr>
              <a:t>авылында</a:t>
            </a:r>
            <a:r>
              <a:rPr lang="ru-RU" b="1" dirty="0">
                <a:solidFill>
                  <a:schemeClr val="accent1">
                    <a:lumMod val="50000"/>
                  </a:schemeClr>
                </a:solidFill>
              </a:rPr>
              <a:t> 4 класс  </a:t>
            </a:r>
            <a:r>
              <a:rPr lang="ru-RU" b="1" dirty="0" err="1">
                <a:solidFill>
                  <a:schemeClr val="accent1">
                    <a:lumMod val="50000"/>
                  </a:schemeClr>
                </a:solidFill>
              </a:rPr>
              <a:t>белем</a:t>
            </a:r>
            <a:r>
              <a:rPr lang="ru-RU" b="1" dirty="0">
                <a:solidFill>
                  <a:schemeClr val="accent1">
                    <a:lumMod val="50000"/>
                  </a:schemeClr>
                </a:solidFill>
              </a:rPr>
              <a:t>  </a:t>
            </a:r>
            <a:r>
              <a:rPr lang="ru-RU" b="1" dirty="0" err="1">
                <a:solidFill>
                  <a:schemeClr val="accent1">
                    <a:lumMod val="50000"/>
                  </a:schemeClr>
                </a:solidFill>
              </a:rPr>
              <a:t>алган</a:t>
            </a:r>
            <a:r>
              <a:rPr lang="ru-RU" b="1" dirty="0">
                <a:solidFill>
                  <a:schemeClr val="accent1">
                    <a:lumMod val="50000"/>
                  </a:schemeClr>
                </a:solidFill>
              </a:rPr>
              <a:t>. </a:t>
            </a:r>
            <a:r>
              <a:rPr lang="ru-RU" b="1" dirty="0" err="1">
                <a:solidFill>
                  <a:schemeClr val="accent1">
                    <a:lumMod val="50000"/>
                  </a:schemeClr>
                </a:solidFill>
              </a:rPr>
              <a:t>Колхозда</a:t>
            </a:r>
            <a:r>
              <a:rPr lang="ru-RU" b="1" dirty="0">
                <a:solidFill>
                  <a:schemeClr val="accent1">
                    <a:lumMod val="50000"/>
                  </a:schemeClr>
                </a:solidFill>
              </a:rPr>
              <a:t>  </a:t>
            </a:r>
            <a:r>
              <a:rPr lang="ru-RU" b="1" dirty="0" err="1">
                <a:solidFill>
                  <a:schemeClr val="accent1">
                    <a:lumMod val="50000"/>
                  </a:schemeClr>
                </a:solidFill>
              </a:rPr>
              <a:t>эшләгән</a:t>
            </a:r>
            <a:r>
              <a:rPr lang="ru-RU" b="1" dirty="0">
                <a:solidFill>
                  <a:schemeClr val="accent1">
                    <a:lumMod val="50000"/>
                  </a:schemeClr>
                </a:solidFill>
              </a:rPr>
              <a:t> .</a:t>
            </a:r>
          </a:p>
          <a:p>
            <a:r>
              <a:rPr lang="ru-RU" b="1" dirty="0">
                <a:solidFill>
                  <a:schemeClr val="accent1">
                    <a:lumMod val="50000"/>
                  </a:schemeClr>
                </a:solidFill>
              </a:rPr>
              <a:t>    1935  </a:t>
            </a:r>
            <a:r>
              <a:rPr lang="ru-RU" b="1" dirty="0" err="1">
                <a:solidFill>
                  <a:schemeClr val="accent1">
                    <a:lumMod val="50000"/>
                  </a:schemeClr>
                </a:solidFill>
              </a:rPr>
              <a:t>елны</a:t>
            </a:r>
            <a:r>
              <a:rPr lang="ru-RU" b="1" dirty="0">
                <a:solidFill>
                  <a:schemeClr val="accent1">
                    <a:lumMod val="50000"/>
                  </a:schemeClr>
                </a:solidFill>
              </a:rPr>
              <a:t>  </a:t>
            </a:r>
            <a:r>
              <a:rPr lang="ru-RU" b="1" dirty="0" err="1">
                <a:solidFill>
                  <a:schemeClr val="accent1">
                    <a:lumMod val="50000"/>
                  </a:schemeClr>
                </a:solidFill>
              </a:rPr>
              <a:t>армиягә</a:t>
            </a:r>
            <a:r>
              <a:rPr lang="ru-RU" b="1" dirty="0">
                <a:solidFill>
                  <a:schemeClr val="accent1">
                    <a:lumMod val="50000"/>
                  </a:schemeClr>
                </a:solidFill>
              </a:rPr>
              <a:t>   </a:t>
            </a:r>
            <a:r>
              <a:rPr lang="ru-RU" b="1" dirty="0" err="1">
                <a:solidFill>
                  <a:schemeClr val="accent1">
                    <a:lumMod val="50000"/>
                  </a:schemeClr>
                </a:solidFill>
              </a:rPr>
              <a:t>киткән</a:t>
            </a:r>
            <a:r>
              <a:rPr lang="ru-RU" b="1" dirty="0">
                <a:solidFill>
                  <a:schemeClr val="accent1">
                    <a:lumMod val="50000"/>
                  </a:schemeClr>
                </a:solidFill>
              </a:rPr>
              <a:t>,  </a:t>
            </a:r>
            <a:r>
              <a:rPr lang="ru-RU" b="1" dirty="0" err="1">
                <a:solidFill>
                  <a:schemeClr val="accent1">
                    <a:lumMod val="50000"/>
                  </a:schemeClr>
                </a:solidFill>
              </a:rPr>
              <a:t>анда</a:t>
            </a:r>
            <a:r>
              <a:rPr lang="ru-RU" b="1" dirty="0">
                <a:solidFill>
                  <a:schemeClr val="accent1">
                    <a:lumMod val="50000"/>
                  </a:schemeClr>
                </a:solidFill>
              </a:rPr>
              <a:t>   2 ел  </a:t>
            </a:r>
            <a:r>
              <a:rPr lang="ru-RU" b="1" dirty="0" err="1">
                <a:solidFill>
                  <a:schemeClr val="accent1">
                    <a:lumMod val="50000"/>
                  </a:schemeClr>
                </a:solidFill>
              </a:rPr>
              <a:t>хезмәт</a:t>
            </a:r>
            <a:r>
              <a:rPr lang="ru-RU" b="1" dirty="0">
                <a:solidFill>
                  <a:schemeClr val="accent1">
                    <a:lumMod val="50000"/>
                  </a:schemeClr>
                </a:solidFill>
              </a:rPr>
              <a:t>  </a:t>
            </a:r>
            <a:r>
              <a:rPr lang="ru-RU" b="1" dirty="0" err="1">
                <a:solidFill>
                  <a:schemeClr val="accent1">
                    <a:lumMod val="50000"/>
                  </a:schemeClr>
                </a:solidFill>
              </a:rPr>
              <a:t>итә</a:t>
            </a:r>
            <a:r>
              <a:rPr lang="ru-RU" b="1" dirty="0">
                <a:solidFill>
                  <a:schemeClr val="accent1">
                    <a:lumMod val="50000"/>
                  </a:schemeClr>
                </a:solidFill>
              </a:rPr>
              <a:t>. </a:t>
            </a:r>
            <a:r>
              <a:rPr lang="ru-RU" b="1" dirty="0" err="1">
                <a:solidFill>
                  <a:schemeClr val="accent1">
                    <a:lumMod val="50000"/>
                  </a:schemeClr>
                </a:solidFill>
              </a:rPr>
              <a:t>Аннары</a:t>
            </a:r>
            <a:r>
              <a:rPr lang="ru-RU" b="1" dirty="0">
                <a:solidFill>
                  <a:schemeClr val="accent1">
                    <a:lumMod val="50000"/>
                  </a:schemeClr>
                </a:solidFill>
              </a:rPr>
              <a:t>  </a:t>
            </a:r>
            <a:r>
              <a:rPr lang="ru-RU" b="1" dirty="0" err="1">
                <a:solidFill>
                  <a:schemeClr val="accent1">
                    <a:lumMod val="50000"/>
                  </a:schemeClr>
                </a:solidFill>
              </a:rPr>
              <a:t>фин</a:t>
            </a:r>
            <a:r>
              <a:rPr lang="ru-RU" b="1" dirty="0">
                <a:solidFill>
                  <a:schemeClr val="accent1">
                    <a:lumMod val="50000"/>
                  </a:schemeClr>
                </a:solidFill>
              </a:rPr>
              <a:t> </a:t>
            </a:r>
            <a:r>
              <a:rPr lang="ru-RU" b="1" dirty="0" err="1">
                <a:solidFill>
                  <a:schemeClr val="accent1">
                    <a:lumMod val="50000"/>
                  </a:schemeClr>
                </a:solidFill>
              </a:rPr>
              <a:t>сугышында</a:t>
            </a:r>
            <a:r>
              <a:rPr lang="ru-RU" b="1" dirty="0">
                <a:solidFill>
                  <a:schemeClr val="accent1">
                    <a:lumMod val="50000"/>
                  </a:schemeClr>
                </a:solidFill>
              </a:rPr>
              <a:t>  </a:t>
            </a:r>
            <a:r>
              <a:rPr lang="ru-RU" b="1" dirty="0" err="1">
                <a:solidFill>
                  <a:schemeClr val="accent1">
                    <a:lumMod val="50000"/>
                  </a:schemeClr>
                </a:solidFill>
              </a:rPr>
              <a:t>катнаша</a:t>
            </a:r>
            <a:r>
              <a:rPr lang="ru-RU" b="1" dirty="0">
                <a:solidFill>
                  <a:schemeClr val="accent1">
                    <a:lumMod val="50000"/>
                  </a:schemeClr>
                </a:solidFill>
              </a:rPr>
              <a:t>. </a:t>
            </a:r>
            <a:r>
              <a:rPr lang="ru-RU" b="1" dirty="0" err="1">
                <a:solidFill>
                  <a:schemeClr val="accent1">
                    <a:lumMod val="50000"/>
                  </a:schemeClr>
                </a:solidFill>
              </a:rPr>
              <a:t>Икенче</a:t>
            </a:r>
            <a:r>
              <a:rPr lang="ru-RU" b="1" dirty="0">
                <a:solidFill>
                  <a:schemeClr val="accent1">
                    <a:lumMod val="50000"/>
                  </a:schemeClr>
                </a:solidFill>
              </a:rPr>
              <a:t>  </a:t>
            </a:r>
            <a:r>
              <a:rPr lang="ru-RU" b="1" dirty="0" err="1">
                <a:solidFill>
                  <a:schemeClr val="accent1">
                    <a:lumMod val="50000"/>
                  </a:schemeClr>
                </a:solidFill>
              </a:rPr>
              <a:t>бөтен</a:t>
            </a:r>
            <a:r>
              <a:rPr lang="ru-RU" b="1" dirty="0">
                <a:solidFill>
                  <a:schemeClr val="accent1">
                    <a:lumMod val="50000"/>
                  </a:schemeClr>
                </a:solidFill>
              </a:rPr>
              <a:t>  </a:t>
            </a:r>
            <a:r>
              <a:rPr lang="ru-RU" b="1" dirty="0" err="1">
                <a:solidFill>
                  <a:schemeClr val="accent1">
                    <a:lumMod val="50000"/>
                  </a:schemeClr>
                </a:solidFill>
              </a:rPr>
              <a:t>дөнья</a:t>
            </a:r>
            <a:r>
              <a:rPr lang="ru-RU" b="1" dirty="0">
                <a:solidFill>
                  <a:schemeClr val="accent1">
                    <a:lumMod val="50000"/>
                  </a:schemeClr>
                </a:solidFill>
              </a:rPr>
              <a:t>  </a:t>
            </a:r>
            <a:r>
              <a:rPr lang="ru-RU" b="1" dirty="0" err="1">
                <a:solidFill>
                  <a:schemeClr val="accent1">
                    <a:lumMod val="50000"/>
                  </a:schemeClr>
                </a:solidFill>
              </a:rPr>
              <a:t>сугышында</a:t>
            </a:r>
            <a:r>
              <a:rPr lang="ru-RU" b="1" dirty="0">
                <a:solidFill>
                  <a:schemeClr val="accent1">
                    <a:lumMod val="50000"/>
                  </a:schemeClr>
                </a:solidFill>
              </a:rPr>
              <a:t>  </a:t>
            </a:r>
            <a:r>
              <a:rPr lang="ru-RU" b="1" dirty="0" err="1">
                <a:solidFill>
                  <a:schemeClr val="accent1">
                    <a:lumMod val="50000"/>
                  </a:schemeClr>
                </a:solidFill>
              </a:rPr>
              <a:t>катнаша</a:t>
            </a:r>
            <a:r>
              <a:rPr lang="ru-RU" b="1" dirty="0">
                <a:solidFill>
                  <a:schemeClr val="accent1">
                    <a:lumMod val="50000"/>
                  </a:schemeClr>
                </a:solidFill>
              </a:rPr>
              <a:t>. </a:t>
            </a:r>
            <a:r>
              <a:rPr lang="ru-RU" b="1" dirty="0" err="1">
                <a:solidFill>
                  <a:schemeClr val="accent1">
                    <a:lumMod val="50000"/>
                  </a:schemeClr>
                </a:solidFill>
              </a:rPr>
              <a:t>Анда</a:t>
            </a:r>
            <a:r>
              <a:rPr lang="ru-RU" b="1" dirty="0">
                <a:solidFill>
                  <a:schemeClr val="accent1">
                    <a:lumMod val="50000"/>
                  </a:schemeClr>
                </a:solidFill>
              </a:rPr>
              <a:t>  </a:t>
            </a:r>
            <a:r>
              <a:rPr lang="ru-RU" b="1" dirty="0" err="1">
                <a:solidFill>
                  <a:schemeClr val="accent1">
                    <a:lumMod val="50000"/>
                  </a:schemeClr>
                </a:solidFill>
              </a:rPr>
              <a:t>ул</a:t>
            </a:r>
            <a:r>
              <a:rPr lang="ru-RU" b="1" dirty="0">
                <a:solidFill>
                  <a:schemeClr val="accent1">
                    <a:lumMod val="50000"/>
                  </a:schemeClr>
                </a:solidFill>
              </a:rPr>
              <a:t>  </a:t>
            </a:r>
            <a:r>
              <a:rPr lang="ru-RU" b="1" dirty="0" err="1">
                <a:solidFill>
                  <a:schemeClr val="accent1">
                    <a:lumMod val="50000"/>
                  </a:schemeClr>
                </a:solidFill>
              </a:rPr>
              <a:t>пленга</a:t>
            </a:r>
            <a:r>
              <a:rPr lang="ru-RU" b="1" dirty="0">
                <a:solidFill>
                  <a:schemeClr val="accent1">
                    <a:lumMod val="50000"/>
                  </a:schemeClr>
                </a:solidFill>
              </a:rPr>
              <a:t>  </a:t>
            </a:r>
            <a:r>
              <a:rPr lang="ru-RU" b="1" dirty="0" err="1">
                <a:solidFill>
                  <a:schemeClr val="accent1">
                    <a:lumMod val="50000"/>
                  </a:schemeClr>
                </a:solidFill>
              </a:rPr>
              <a:t>эләгә</a:t>
            </a:r>
            <a:r>
              <a:rPr lang="ru-RU" b="1" dirty="0">
                <a:solidFill>
                  <a:schemeClr val="accent1">
                    <a:lumMod val="50000"/>
                  </a:schemeClr>
                </a:solidFill>
              </a:rPr>
              <a:t>. 1946  </a:t>
            </a:r>
            <a:r>
              <a:rPr lang="ru-RU" b="1" dirty="0" err="1">
                <a:solidFill>
                  <a:schemeClr val="accent1">
                    <a:lumMod val="50000"/>
                  </a:schemeClr>
                </a:solidFill>
              </a:rPr>
              <a:t>елны</a:t>
            </a:r>
            <a:r>
              <a:rPr lang="ru-RU" b="1" dirty="0">
                <a:solidFill>
                  <a:schemeClr val="accent1">
                    <a:lumMod val="50000"/>
                  </a:schemeClr>
                </a:solidFill>
              </a:rPr>
              <a:t>  </a:t>
            </a:r>
            <a:r>
              <a:rPr lang="ru-RU" b="1" dirty="0" err="1">
                <a:solidFill>
                  <a:schemeClr val="accent1">
                    <a:lumMod val="50000"/>
                  </a:schemeClr>
                </a:solidFill>
              </a:rPr>
              <a:t>сугыштан</a:t>
            </a:r>
            <a:r>
              <a:rPr lang="ru-RU" b="1" dirty="0">
                <a:solidFill>
                  <a:schemeClr val="accent1">
                    <a:lumMod val="50000"/>
                  </a:schemeClr>
                </a:solidFill>
              </a:rPr>
              <a:t>  </a:t>
            </a:r>
            <a:r>
              <a:rPr lang="ru-RU" b="1" dirty="0" err="1">
                <a:solidFill>
                  <a:schemeClr val="accent1">
                    <a:lumMod val="50000"/>
                  </a:schemeClr>
                </a:solidFill>
              </a:rPr>
              <a:t>кайта</a:t>
            </a:r>
            <a:r>
              <a:rPr lang="ru-RU" b="1" dirty="0">
                <a:solidFill>
                  <a:schemeClr val="accent1">
                    <a:lumMod val="50000"/>
                  </a:schemeClr>
                </a:solidFill>
              </a:rPr>
              <a:t>. Аннан  </a:t>
            </a:r>
            <a:r>
              <a:rPr lang="ru-RU" b="1" dirty="0" err="1">
                <a:solidFill>
                  <a:schemeClr val="accent1">
                    <a:lumMod val="50000"/>
                  </a:schemeClr>
                </a:solidFill>
              </a:rPr>
              <a:t>кайткач</a:t>
            </a:r>
            <a:r>
              <a:rPr lang="ru-RU" b="1" dirty="0">
                <a:solidFill>
                  <a:schemeClr val="accent1">
                    <a:lumMod val="50000"/>
                  </a:schemeClr>
                </a:solidFill>
              </a:rPr>
              <a:t>  1  ел  </a:t>
            </a:r>
            <a:r>
              <a:rPr lang="ru-RU" b="1" dirty="0" err="1">
                <a:solidFill>
                  <a:schemeClr val="accent1">
                    <a:lumMod val="50000"/>
                  </a:schemeClr>
                </a:solidFill>
              </a:rPr>
              <a:t>колхозда</a:t>
            </a:r>
            <a:r>
              <a:rPr lang="ru-RU" b="1" dirty="0">
                <a:solidFill>
                  <a:schemeClr val="accent1">
                    <a:lumMod val="50000"/>
                  </a:schemeClr>
                </a:solidFill>
              </a:rPr>
              <a:t>  </a:t>
            </a:r>
            <a:r>
              <a:rPr lang="ru-RU" b="1" dirty="0" err="1">
                <a:solidFill>
                  <a:schemeClr val="accent1">
                    <a:lumMod val="50000"/>
                  </a:schemeClr>
                </a:solidFill>
              </a:rPr>
              <a:t>эшли</a:t>
            </a:r>
            <a:r>
              <a:rPr lang="ru-RU" b="1" dirty="0">
                <a:solidFill>
                  <a:schemeClr val="accent1">
                    <a:lumMod val="50000"/>
                  </a:schemeClr>
                </a:solidFill>
              </a:rPr>
              <a:t>. 1947  </a:t>
            </a:r>
            <a:r>
              <a:rPr lang="ru-RU" b="1" dirty="0" err="1">
                <a:solidFill>
                  <a:schemeClr val="accent1">
                    <a:lumMod val="50000"/>
                  </a:schemeClr>
                </a:solidFill>
              </a:rPr>
              <a:t>елны</a:t>
            </a:r>
            <a:r>
              <a:rPr lang="ru-RU" b="1" dirty="0">
                <a:solidFill>
                  <a:schemeClr val="accent1">
                    <a:lumMod val="50000"/>
                  </a:schemeClr>
                </a:solidFill>
              </a:rPr>
              <a:t>  </a:t>
            </a:r>
            <a:r>
              <a:rPr lang="ru-RU" b="1" dirty="0" err="1">
                <a:solidFill>
                  <a:schemeClr val="accent1">
                    <a:lumMod val="50000"/>
                  </a:schemeClr>
                </a:solidFill>
              </a:rPr>
              <a:t>халык</a:t>
            </a:r>
            <a:r>
              <a:rPr lang="ru-RU" b="1" dirty="0">
                <a:solidFill>
                  <a:schemeClr val="accent1">
                    <a:lumMod val="50000"/>
                  </a:schemeClr>
                </a:solidFill>
              </a:rPr>
              <a:t>  </a:t>
            </a:r>
            <a:r>
              <a:rPr lang="ru-RU" b="1" dirty="0" err="1">
                <a:solidFill>
                  <a:schemeClr val="accent1">
                    <a:lumMod val="50000"/>
                  </a:schemeClr>
                </a:solidFill>
              </a:rPr>
              <a:t>дошманы</a:t>
            </a:r>
            <a:r>
              <a:rPr lang="ru-RU" b="1" dirty="0">
                <a:solidFill>
                  <a:schemeClr val="accent1">
                    <a:lumMod val="50000"/>
                  </a:schemeClr>
                </a:solidFill>
              </a:rPr>
              <a:t>  </a:t>
            </a:r>
            <a:r>
              <a:rPr lang="ru-RU" b="1" dirty="0" err="1">
                <a:solidFill>
                  <a:schemeClr val="accent1">
                    <a:lumMod val="50000"/>
                  </a:schemeClr>
                </a:solidFill>
              </a:rPr>
              <a:t>дип</a:t>
            </a:r>
            <a:r>
              <a:rPr lang="ru-RU" b="1" dirty="0">
                <a:solidFill>
                  <a:schemeClr val="accent1">
                    <a:lumMod val="50000"/>
                  </a:schemeClr>
                </a:solidFill>
              </a:rPr>
              <a:t>  </a:t>
            </a:r>
            <a:r>
              <a:rPr lang="ru-RU" b="1" dirty="0" err="1">
                <a:solidFill>
                  <a:schemeClr val="accent1">
                    <a:lumMod val="50000"/>
                  </a:schemeClr>
                </a:solidFill>
              </a:rPr>
              <a:t>кулга</a:t>
            </a:r>
            <a:r>
              <a:rPr lang="ru-RU" b="1" dirty="0">
                <a:solidFill>
                  <a:schemeClr val="accent1">
                    <a:lumMod val="50000"/>
                  </a:schemeClr>
                </a:solidFill>
              </a:rPr>
              <a:t>  </a:t>
            </a:r>
            <a:r>
              <a:rPr lang="ru-RU" b="1" dirty="0" err="1">
                <a:solidFill>
                  <a:schemeClr val="accent1">
                    <a:lumMod val="50000"/>
                  </a:schemeClr>
                </a:solidFill>
              </a:rPr>
              <a:t>алалар</a:t>
            </a:r>
            <a:r>
              <a:rPr lang="ru-RU" b="1" dirty="0">
                <a:solidFill>
                  <a:schemeClr val="accent1">
                    <a:lumMod val="50000"/>
                  </a:schemeClr>
                </a:solidFill>
              </a:rPr>
              <a:t>.  1955  </a:t>
            </a:r>
            <a:r>
              <a:rPr lang="ru-RU" b="1" dirty="0" err="1">
                <a:solidFill>
                  <a:schemeClr val="accent1">
                    <a:lumMod val="50000"/>
                  </a:schemeClr>
                </a:solidFill>
              </a:rPr>
              <a:t>елны</a:t>
            </a:r>
            <a:r>
              <a:rPr lang="ru-RU" b="1" dirty="0">
                <a:solidFill>
                  <a:schemeClr val="accent1">
                    <a:lumMod val="50000"/>
                  </a:schemeClr>
                </a:solidFill>
              </a:rPr>
              <a:t>  </a:t>
            </a:r>
            <a:r>
              <a:rPr lang="ru-RU" b="1" dirty="0" err="1">
                <a:solidFill>
                  <a:schemeClr val="accent1">
                    <a:lumMod val="50000"/>
                  </a:schemeClr>
                </a:solidFill>
              </a:rPr>
              <a:t>авырту</a:t>
            </a:r>
            <a:r>
              <a:rPr lang="ru-RU" b="1" dirty="0">
                <a:solidFill>
                  <a:schemeClr val="accent1">
                    <a:lumMod val="50000"/>
                  </a:schemeClr>
                </a:solidFill>
              </a:rPr>
              <a:t>  </a:t>
            </a:r>
            <a:r>
              <a:rPr lang="ru-RU" b="1" dirty="0" err="1">
                <a:solidFill>
                  <a:schemeClr val="accent1">
                    <a:lumMod val="50000"/>
                  </a:schemeClr>
                </a:solidFill>
              </a:rPr>
              <a:t>сәбәпле</a:t>
            </a:r>
            <a:r>
              <a:rPr lang="ru-RU" b="1" dirty="0">
                <a:solidFill>
                  <a:schemeClr val="accent1">
                    <a:lumMod val="50000"/>
                  </a:schemeClr>
                </a:solidFill>
              </a:rPr>
              <a:t>  </a:t>
            </a:r>
            <a:r>
              <a:rPr lang="ru-RU" b="1" dirty="0" err="1">
                <a:solidFill>
                  <a:schemeClr val="accent1">
                    <a:lumMod val="50000"/>
                  </a:schemeClr>
                </a:solidFill>
              </a:rPr>
              <a:t>төрмәдән</a:t>
            </a:r>
            <a:r>
              <a:rPr lang="ru-RU" b="1" dirty="0">
                <a:solidFill>
                  <a:schemeClr val="accent1">
                    <a:lumMod val="50000"/>
                  </a:schemeClr>
                </a:solidFill>
              </a:rPr>
              <a:t>  </a:t>
            </a:r>
            <a:r>
              <a:rPr lang="ru-RU" b="1" dirty="0" err="1">
                <a:solidFill>
                  <a:schemeClr val="accent1">
                    <a:lumMod val="50000"/>
                  </a:schemeClr>
                </a:solidFill>
              </a:rPr>
              <a:t>кайтаралар</a:t>
            </a:r>
            <a:r>
              <a:rPr lang="ru-RU" b="1" dirty="0">
                <a:solidFill>
                  <a:schemeClr val="accent1">
                    <a:lumMod val="50000"/>
                  </a:schemeClr>
                </a:solidFill>
              </a:rPr>
              <a:t>.  Аннан  </a:t>
            </a:r>
            <a:r>
              <a:rPr lang="ru-RU" b="1" dirty="0" err="1">
                <a:solidFill>
                  <a:schemeClr val="accent1">
                    <a:lumMod val="50000"/>
                  </a:schemeClr>
                </a:solidFill>
              </a:rPr>
              <a:t>кайткач</a:t>
            </a:r>
            <a:r>
              <a:rPr lang="ru-RU" b="1" dirty="0">
                <a:solidFill>
                  <a:schemeClr val="accent1">
                    <a:lumMod val="50000"/>
                  </a:schemeClr>
                </a:solidFill>
              </a:rPr>
              <a:t>,  1  ай  </a:t>
            </a:r>
            <a:r>
              <a:rPr lang="ru-RU" b="1" dirty="0" err="1">
                <a:solidFill>
                  <a:schemeClr val="accent1">
                    <a:lumMod val="50000"/>
                  </a:schemeClr>
                </a:solidFill>
              </a:rPr>
              <a:t>торгач</a:t>
            </a:r>
            <a:r>
              <a:rPr lang="ru-RU" b="1" dirty="0">
                <a:solidFill>
                  <a:schemeClr val="accent1">
                    <a:lumMod val="50000"/>
                  </a:schemeClr>
                </a:solidFill>
              </a:rPr>
              <a:t>  май  </a:t>
            </a:r>
            <a:r>
              <a:rPr lang="ru-RU" b="1" dirty="0" err="1">
                <a:solidFill>
                  <a:schemeClr val="accent1">
                    <a:lumMod val="50000"/>
                  </a:schemeClr>
                </a:solidFill>
              </a:rPr>
              <a:t>аенда</a:t>
            </a:r>
            <a:r>
              <a:rPr lang="ru-RU" b="1" dirty="0">
                <a:solidFill>
                  <a:schemeClr val="accent1">
                    <a:lumMod val="50000"/>
                  </a:schemeClr>
                </a:solidFill>
              </a:rPr>
              <a:t>   </a:t>
            </a:r>
            <a:r>
              <a:rPr lang="ru-RU" b="1" dirty="0" err="1">
                <a:solidFill>
                  <a:schemeClr val="accent1">
                    <a:lumMod val="50000"/>
                  </a:schemeClr>
                </a:solidFill>
              </a:rPr>
              <a:t>вафат</a:t>
            </a:r>
            <a:r>
              <a:rPr lang="ru-RU" b="1" dirty="0">
                <a:solidFill>
                  <a:schemeClr val="accent1">
                    <a:lumMod val="50000"/>
                  </a:schemeClr>
                </a:solidFill>
              </a:rPr>
              <a:t>  </a:t>
            </a:r>
            <a:r>
              <a:rPr lang="ru-RU" b="1" dirty="0" err="1">
                <a:solidFill>
                  <a:schemeClr val="accent1">
                    <a:lumMod val="50000"/>
                  </a:schemeClr>
                </a:solidFill>
              </a:rPr>
              <a:t>була</a:t>
            </a:r>
            <a:r>
              <a:rPr lang="ru-RU" b="1" dirty="0">
                <a:solidFill>
                  <a:schemeClr val="accent1">
                    <a:lumMod val="50000"/>
                  </a:schemeClr>
                </a:solidFill>
              </a:rPr>
              <a:t>. 1992  </a:t>
            </a:r>
            <a:r>
              <a:rPr lang="ru-RU" b="1" dirty="0" err="1">
                <a:solidFill>
                  <a:schemeClr val="accent1">
                    <a:lumMod val="50000"/>
                  </a:schemeClr>
                </a:solidFill>
              </a:rPr>
              <a:t>елда</a:t>
            </a:r>
            <a:r>
              <a:rPr lang="ru-RU" b="1" dirty="0">
                <a:solidFill>
                  <a:schemeClr val="accent1">
                    <a:lumMod val="50000"/>
                  </a:schemeClr>
                </a:solidFill>
              </a:rPr>
              <a:t>  </a:t>
            </a:r>
            <a:r>
              <a:rPr lang="ru-RU" b="1" dirty="0" err="1">
                <a:solidFill>
                  <a:schemeClr val="accent1">
                    <a:lumMod val="50000"/>
                  </a:schemeClr>
                </a:solidFill>
              </a:rPr>
              <a:t>аның</a:t>
            </a:r>
            <a:r>
              <a:rPr lang="ru-RU" b="1" dirty="0">
                <a:solidFill>
                  <a:schemeClr val="accent1">
                    <a:lumMod val="50000"/>
                  </a:schemeClr>
                </a:solidFill>
              </a:rPr>
              <a:t>  </a:t>
            </a:r>
            <a:r>
              <a:rPr lang="ru-RU" b="1" dirty="0" err="1">
                <a:solidFill>
                  <a:schemeClr val="accent1">
                    <a:lumMod val="50000"/>
                  </a:schemeClr>
                </a:solidFill>
              </a:rPr>
              <a:t>гаебе</a:t>
            </a:r>
            <a:r>
              <a:rPr lang="ru-RU" b="1" dirty="0">
                <a:solidFill>
                  <a:schemeClr val="accent1">
                    <a:lumMod val="50000"/>
                  </a:schemeClr>
                </a:solidFill>
              </a:rPr>
              <a:t>  </a:t>
            </a:r>
            <a:r>
              <a:rPr lang="ru-RU" b="1" dirty="0" err="1">
                <a:solidFill>
                  <a:schemeClr val="accent1">
                    <a:lumMod val="50000"/>
                  </a:schemeClr>
                </a:solidFill>
              </a:rPr>
              <a:t>булмавы</a:t>
            </a:r>
            <a:r>
              <a:rPr lang="ru-RU" b="1" dirty="0">
                <a:solidFill>
                  <a:schemeClr val="accent1">
                    <a:lumMod val="50000"/>
                  </a:schemeClr>
                </a:solidFill>
              </a:rPr>
              <a:t>  </a:t>
            </a:r>
            <a:r>
              <a:rPr lang="ru-RU" b="1" dirty="0" err="1">
                <a:solidFill>
                  <a:schemeClr val="accent1">
                    <a:lumMod val="50000"/>
                  </a:schemeClr>
                </a:solidFill>
              </a:rPr>
              <a:t>ачыклана</a:t>
            </a:r>
            <a:r>
              <a:rPr lang="ru-RU" b="1" dirty="0">
                <a:solidFill>
                  <a:schemeClr val="accent1">
                    <a:lumMod val="50000"/>
                  </a:schemeClr>
                </a:solidFill>
              </a:rPr>
              <a:t>. </a:t>
            </a:r>
            <a:r>
              <a:rPr lang="ru-RU" b="1" dirty="0" err="1">
                <a:solidFill>
                  <a:schemeClr val="accent1">
                    <a:lumMod val="50000"/>
                  </a:schemeClr>
                </a:solidFill>
              </a:rPr>
              <a:t>Шуннан</a:t>
            </a:r>
            <a:r>
              <a:rPr lang="ru-RU" b="1" dirty="0">
                <a:solidFill>
                  <a:schemeClr val="accent1">
                    <a:lumMod val="50000"/>
                  </a:schemeClr>
                </a:solidFill>
              </a:rPr>
              <a:t>  </a:t>
            </a:r>
            <a:r>
              <a:rPr lang="ru-RU" b="1" dirty="0" err="1">
                <a:solidFill>
                  <a:schemeClr val="accent1">
                    <a:lumMod val="50000"/>
                  </a:schemeClr>
                </a:solidFill>
              </a:rPr>
              <a:t>соң</a:t>
            </a:r>
            <a:r>
              <a:rPr lang="ru-RU" b="1" dirty="0">
                <a:solidFill>
                  <a:schemeClr val="accent1">
                    <a:lumMod val="50000"/>
                  </a:schemeClr>
                </a:solidFill>
              </a:rPr>
              <a:t>  </a:t>
            </a:r>
            <a:r>
              <a:rPr lang="ru-RU" b="1" dirty="0" err="1">
                <a:solidFill>
                  <a:schemeClr val="accent1">
                    <a:lumMod val="50000"/>
                  </a:schemeClr>
                </a:solidFill>
              </a:rPr>
              <a:t>безнең</a:t>
            </a:r>
            <a:r>
              <a:rPr lang="ru-RU" b="1" dirty="0">
                <a:solidFill>
                  <a:schemeClr val="accent1">
                    <a:lumMod val="50000"/>
                  </a:schemeClr>
                </a:solidFill>
              </a:rPr>
              <a:t>  </a:t>
            </a:r>
            <a:r>
              <a:rPr lang="ru-RU" b="1" dirty="0" err="1">
                <a:solidFill>
                  <a:schemeClr val="accent1">
                    <a:lumMod val="50000"/>
                  </a:schemeClr>
                </a:solidFill>
              </a:rPr>
              <a:t>бабай</a:t>
            </a:r>
            <a:r>
              <a:rPr lang="ru-RU" b="1" dirty="0">
                <a:solidFill>
                  <a:schemeClr val="accent1">
                    <a:lumMod val="50000"/>
                  </a:schemeClr>
                </a:solidFill>
              </a:rPr>
              <a:t>  репрессия  </a:t>
            </a:r>
            <a:r>
              <a:rPr lang="ru-RU" b="1" dirty="0" err="1">
                <a:solidFill>
                  <a:schemeClr val="accent1">
                    <a:lumMod val="50000"/>
                  </a:schemeClr>
                </a:solidFill>
              </a:rPr>
              <a:t>корбаны</a:t>
            </a:r>
            <a:r>
              <a:rPr lang="ru-RU" b="1" dirty="0">
                <a:solidFill>
                  <a:schemeClr val="accent1">
                    <a:lumMod val="50000"/>
                  </a:schemeClr>
                </a:solidFill>
              </a:rPr>
              <a:t>  </a:t>
            </a:r>
            <a:r>
              <a:rPr lang="ru-RU" b="1" dirty="0" err="1">
                <a:solidFill>
                  <a:schemeClr val="accent1">
                    <a:lumMod val="50000"/>
                  </a:schemeClr>
                </a:solidFill>
              </a:rPr>
              <a:t>баласы</a:t>
            </a:r>
            <a:r>
              <a:rPr lang="ru-RU" b="1" dirty="0">
                <a:solidFill>
                  <a:schemeClr val="accent1">
                    <a:lumMod val="50000"/>
                  </a:schemeClr>
                </a:solidFill>
              </a:rPr>
              <a:t>  </a:t>
            </a:r>
            <a:r>
              <a:rPr lang="ru-RU" b="1" dirty="0" err="1">
                <a:solidFill>
                  <a:schemeClr val="accent1">
                    <a:lumMod val="50000"/>
                  </a:schemeClr>
                </a:solidFill>
              </a:rPr>
              <a:t>булып</a:t>
            </a:r>
            <a:r>
              <a:rPr lang="ru-RU" b="1" dirty="0">
                <a:solidFill>
                  <a:schemeClr val="accent1">
                    <a:lumMod val="50000"/>
                  </a:schemeClr>
                </a:solidFill>
              </a:rPr>
              <a:t>  </a:t>
            </a:r>
            <a:r>
              <a:rPr lang="ru-RU" b="1" dirty="0" err="1">
                <a:solidFill>
                  <a:schemeClr val="accent1">
                    <a:lumMod val="50000"/>
                  </a:schemeClr>
                </a:solidFill>
              </a:rPr>
              <a:t>исәпләнә</a:t>
            </a:r>
            <a:r>
              <a:rPr lang="ru-RU" b="1" dirty="0" smtClean="0">
                <a:solidFill>
                  <a:schemeClr val="accent1">
                    <a:lumMod val="50000"/>
                  </a:schemeClr>
                </a:solidFill>
              </a:rPr>
              <a:t>.</a:t>
            </a:r>
          </a:p>
          <a:p>
            <a:pPr algn="r"/>
            <a:r>
              <a:rPr lang="tt-RU" b="1" dirty="0" smtClean="0">
                <a:solidFill>
                  <a:schemeClr val="accent1">
                    <a:lumMod val="50000"/>
                  </a:schemeClr>
                </a:solidFill>
              </a:rPr>
              <a:t>(Мөхәмәтҗанова Диләрә</a:t>
            </a:r>
            <a:r>
              <a:rPr lang="tt-RU" sz="2400" b="1" dirty="0" smtClean="0">
                <a:solidFill>
                  <a:schemeClr val="accent1">
                    <a:lumMod val="50000"/>
                  </a:schemeClr>
                </a:solidFill>
              </a:rPr>
              <a:t>)</a:t>
            </a:r>
            <a:endParaRPr lang="ru-RU" sz="2400" b="1" dirty="0">
              <a:solidFill>
                <a:schemeClr val="accent1">
                  <a:lumMod val="50000"/>
                </a:schemeClr>
              </a:solidFill>
            </a:endParaRPr>
          </a:p>
        </p:txBody>
      </p:sp>
    </p:spTree>
    <p:extLst>
      <p:ext uri="{BB962C8B-B14F-4D97-AF65-F5344CB8AC3E}">
        <p14:creationId xmlns:p14="http://schemas.microsoft.com/office/powerpoint/2010/main" val="36616817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81390"/>
            <a:ext cx="9252520" cy="693939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338" y="1196753"/>
            <a:ext cx="4001231"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43701" y="332656"/>
            <a:ext cx="7776864" cy="584775"/>
          </a:xfrm>
          <a:prstGeom prst="rect">
            <a:avLst/>
          </a:prstGeom>
          <a:noFill/>
        </p:spPr>
        <p:txBody>
          <a:bodyPr wrap="square" rtlCol="0">
            <a:spAutoFit/>
          </a:bodyPr>
          <a:lstStyle/>
          <a:p>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Газизов</a:t>
            </a: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spc="300" dirty="0" err="1">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Каюм</a:t>
            </a:r>
            <a:r>
              <a:rPr lang="ru-RU" sz="32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spc="300" dirty="0" err="1">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Газиз</a:t>
            </a:r>
            <a:r>
              <a:rPr lang="ru-RU" sz="32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spc="300" dirty="0" err="1">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улы</a:t>
            </a:r>
            <a:r>
              <a:rPr lang="ru-RU" sz="32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p>
        </p:txBody>
      </p:sp>
      <p:sp>
        <p:nvSpPr>
          <p:cNvPr id="3" name="TextBox 2"/>
          <p:cNvSpPr txBox="1"/>
          <p:nvPr/>
        </p:nvSpPr>
        <p:spPr>
          <a:xfrm>
            <a:off x="4164568" y="1359040"/>
            <a:ext cx="4655903" cy="4031873"/>
          </a:xfrm>
          <a:prstGeom prst="rect">
            <a:avLst/>
          </a:prstGeom>
          <a:noFill/>
        </p:spPr>
        <p:txBody>
          <a:bodyPr wrap="square" rtlCol="0">
            <a:spAutoFit/>
          </a:bodyPr>
          <a:lstStyle/>
          <a:p>
            <a:r>
              <a:rPr lang="ru-RU" sz="1600" b="1" dirty="0" err="1">
                <a:solidFill>
                  <a:schemeClr val="accent1">
                    <a:lumMod val="50000"/>
                  </a:schemeClr>
                </a:solidFill>
              </a:rPr>
              <a:t>Әбиемнең</a:t>
            </a:r>
            <a:r>
              <a:rPr lang="ru-RU" sz="1600" b="1" dirty="0">
                <a:solidFill>
                  <a:schemeClr val="accent1">
                    <a:lumMod val="50000"/>
                  </a:schemeClr>
                </a:solidFill>
              </a:rPr>
              <a:t> </a:t>
            </a:r>
            <a:r>
              <a:rPr lang="ru-RU" sz="1600" b="1" dirty="0" err="1">
                <a:solidFill>
                  <a:schemeClr val="accent1">
                    <a:lumMod val="50000"/>
                  </a:schemeClr>
                </a:solidFill>
              </a:rPr>
              <a:t>әтисе</a:t>
            </a:r>
            <a:r>
              <a:rPr lang="ru-RU" sz="1600" b="1" dirty="0">
                <a:solidFill>
                  <a:schemeClr val="accent1">
                    <a:lumMod val="50000"/>
                  </a:schemeClr>
                </a:solidFill>
              </a:rPr>
              <a:t> </a:t>
            </a:r>
            <a:r>
              <a:rPr lang="ru-RU" sz="1600" b="1" dirty="0" err="1">
                <a:solidFill>
                  <a:schemeClr val="accent1">
                    <a:lumMod val="50000"/>
                  </a:schemeClr>
                </a:solidFill>
              </a:rPr>
              <a:t>Газизов</a:t>
            </a:r>
            <a:r>
              <a:rPr lang="ru-RU" sz="1600" b="1" dirty="0">
                <a:solidFill>
                  <a:schemeClr val="accent1">
                    <a:lumMod val="50000"/>
                  </a:schemeClr>
                </a:solidFill>
              </a:rPr>
              <a:t> </a:t>
            </a:r>
            <a:r>
              <a:rPr lang="ru-RU" sz="1600" b="1" dirty="0" err="1">
                <a:solidFill>
                  <a:schemeClr val="accent1">
                    <a:lumMod val="50000"/>
                  </a:schemeClr>
                </a:solidFill>
              </a:rPr>
              <a:t>Каюм</a:t>
            </a:r>
            <a:r>
              <a:rPr lang="ru-RU" sz="1600" b="1" dirty="0">
                <a:solidFill>
                  <a:schemeClr val="accent1">
                    <a:lumMod val="50000"/>
                  </a:schemeClr>
                </a:solidFill>
              </a:rPr>
              <a:t> </a:t>
            </a:r>
            <a:r>
              <a:rPr lang="ru-RU" sz="1600" b="1" dirty="0" err="1">
                <a:solidFill>
                  <a:schemeClr val="accent1">
                    <a:lumMod val="50000"/>
                  </a:schemeClr>
                </a:solidFill>
              </a:rPr>
              <a:t>Газиз</a:t>
            </a:r>
            <a:r>
              <a:rPr lang="ru-RU" sz="1600" b="1" dirty="0">
                <a:solidFill>
                  <a:schemeClr val="accent1">
                    <a:lumMod val="50000"/>
                  </a:schemeClr>
                </a:solidFill>
              </a:rPr>
              <a:t> </a:t>
            </a:r>
            <a:r>
              <a:rPr lang="ru-RU" sz="1600" b="1" dirty="0" err="1">
                <a:solidFill>
                  <a:schemeClr val="accent1">
                    <a:lumMod val="50000"/>
                  </a:schemeClr>
                </a:solidFill>
              </a:rPr>
              <a:t>улы</a:t>
            </a:r>
            <a:r>
              <a:rPr lang="ru-RU" sz="1600" b="1" dirty="0">
                <a:solidFill>
                  <a:schemeClr val="accent1">
                    <a:lumMod val="50000"/>
                  </a:schemeClr>
                </a:solidFill>
              </a:rPr>
              <a:t> 1915 </a:t>
            </a:r>
            <a:r>
              <a:rPr lang="ru-RU" sz="1600" b="1" dirty="0" err="1">
                <a:solidFill>
                  <a:schemeClr val="accent1">
                    <a:lumMod val="50000"/>
                  </a:schemeClr>
                </a:solidFill>
              </a:rPr>
              <a:t>нче</a:t>
            </a:r>
            <a:r>
              <a:rPr lang="ru-RU" sz="1600" b="1" dirty="0">
                <a:solidFill>
                  <a:schemeClr val="accent1">
                    <a:lumMod val="50000"/>
                  </a:schemeClr>
                </a:solidFill>
              </a:rPr>
              <a:t> </a:t>
            </a:r>
            <a:r>
              <a:rPr lang="ru-RU" sz="1600" b="1" dirty="0" err="1">
                <a:solidFill>
                  <a:schemeClr val="accent1">
                    <a:lumMod val="50000"/>
                  </a:schemeClr>
                </a:solidFill>
              </a:rPr>
              <a:t>елда</a:t>
            </a:r>
            <a:r>
              <a:rPr lang="ru-RU" sz="1600" b="1" dirty="0">
                <a:solidFill>
                  <a:schemeClr val="accent1">
                    <a:lumMod val="50000"/>
                  </a:schemeClr>
                </a:solidFill>
              </a:rPr>
              <a:t> </a:t>
            </a:r>
            <a:r>
              <a:rPr lang="ru-RU" sz="1600" b="1" dirty="0" err="1">
                <a:solidFill>
                  <a:schemeClr val="accent1">
                    <a:lumMod val="50000"/>
                  </a:schemeClr>
                </a:solidFill>
              </a:rPr>
              <a:t>Бөрбаш</a:t>
            </a:r>
            <a:r>
              <a:rPr lang="ru-RU" sz="1600" b="1" dirty="0">
                <a:solidFill>
                  <a:schemeClr val="accent1">
                    <a:lumMod val="50000"/>
                  </a:schemeClr>
                </a:solidFill>
              </a:rPr>
              <a:t> </a:t>
            </a:r>
            <a:r>
              <a:rPr lang="ru-RU" sz="1600" b="1" dirty="0" err="1">
                <a:solidFill>
                  <a:schemeClr val="accent1">
                    <a:lumMod val="50000"/>
                  </a:schemeClr>
                </a:solidFill>
              </a:rPr>
              <a:t>авылында</a:t>
            </a:r>
            <a:r>
              <a:rPr lang="ru-RU" sz="1600" b="1" dirty="0">
                <a:solidFill>
                  <a:schemeClr val="accent1">
                    <a:lumMod val="50000"/>
                  </a:schemeClr>
                </a:solidFill>
              </a:rPr>
              <a:t> </a:t>
            </a:r>
            <a:r>
              <a:rPr lang="ru-RU" sz="1600" b="1" dirty="0" err="1">
                <a:solidFill>
                  <a:schemeClr val="accent1">
                    <a:lumMod val="50000"/>
                  </a:schemeClr>
                </a:solidFill>
              </a:rPr>
              <a:t>туган</a:t>
            </a:r>
            <a:r>
              <a:rPr lang="ru-RU" sz="1600" b="1" dirty="0">
                <a:solidFill>
                  <a:schemeClr val="accent1">
                    <a:lumMod val="50000"/>
                  </a:schemeClr>
                </a:solidFill>
              </a:rPr>
              <a:t>. </a:t>
            </a:r>
            <a:r>
              <a:rPr lang="ru-RU" sz="1600" b="1" dirty="0" err="1">
                <a:solidFill>
                  <a:schemeClr val="accent1">
                    <a:lumMod val="50000"/>
                  </a:schemeClr>
                </a:solidFill>
              </a:rPr>
              <a:t>Сугыш</a:t>
            </a:r>
            <a:r>
              <a:rPr lang="ru-RU" sz="1600" b="1" dirty="0">
                <a:solidFill>
                  <a:schemeClr val="accent1">
                    <a:lumMod val="50000"/>
                  </a:schemeClr>
                </a:solidFill>
              </a:rPr>
              <a:t> </a:t>
            </a:r>
            <a:r>
              <a:rPr lang="ru-RU" sz="1600" b="1" dirty="0" err="1">
                <a:solidFill>
                  <a:schemeClr val="accent1">
                    <a:lumMod val="50000"/>
                  </a:schemeClr>
                </a:solidFill>
              </a:rPr>
              <a:t>башланганчы</a:t>
            </a:r>
            <a:r>
              <a:rPr lang="ru-RU" sz="1600" b="1" dirty="0">
                <a:solidFill>
                  <a:schemeClr val="accent1">
                    <a:lumMod val="50000"/>
                  </a:schemeClr>
                </a:solidFill>
              </a:rPr>
              <a:t> </a:t>
            </a:r>
            <a:r>
              <a:rPr lang="ru-RU" sz="1600" b="1" dirty="0" err="1">
                <a:solidFill>
                  <a:schemeClr val="accent1">
                    <a:lumMod val="50000"/>
                  </a:schemeClr>
                </a:solidFill>
              </a:rPr>
              <a:t>ук</a:t>
            </a:r>
            <a:r>
              <a:rPr lang="ru-RU" sz="1600" b="1" dirty="0">
                <a:solidFill>
                  <a:schemeClr val="accent1">
                    <a:lumMod val="50000"/>
                  </a:schemeClr>
                </a:solidFill>
              </a:rPr>
              <a:t>, </a:t>
            </a:r>
            <a:r>
              <a:rPr lang="ru-RU" sz="1600" b="1" dirty="0" err="1">
                <a:solidFill>
                  <a:schemeClr val="accent1">
                    <a:lumMod val="50000"/>
                  </a:schemeClr>
                </a:solidFill>
              </a:rPr>
              <a:t>өй</a:t>
            </a:r>
            <a:r>
              <a:rPr lang="ru-RU" sz="1600" b="1" dirty="0">
                <a:solidFill>
                  <a:schemeClr val="accent1">
                    <a:lumMod val="50000"/>
                  </a:schemeClr>
                </a:solidFill>
              </a:rPr>
              <a:t> </a:t>
            </a:r>
            <a:r>
              <a:rPr lang="ru-RU" sz="1600" b="1" dirty="0" err="1">
                <a:solidFill>
                  <a:schemeClr val="accent1">
                    <a:lumMod val="50000"/>
                  </a:schemeClr>
                </a:solidFill>
              </a:rPr>
              <a:t>салырга</a:t>
            </a:r>
            <a:r>
              <a:rPr lang="ru-RU" sz="1600" b="1" dirty="0">
                <a:solidFill>
                  <a:schemeClr val="accent1">
                    <a:lumMod val="50000"/>
                  </a:schemeClr>
                </a:solidFill>
              </a:rPr>
              <a:t> </a:t>
            </a:r>
            <a:r>
              <a:rPr lang="ru-RU" sz="1600" b="1" dirty="0" err="1">
                <a:solidFill>
                  <a:schemeClr val="accent1">
                    <a:lumMod val="50000"/>
                  </a:schemeClr>
                </a:solidFill>
              </a:rPr>
              <a:t>акча</a:t>
            </a:r>
            <a:r>
              <a:rPr lang="ru-RU" sz="1600" b="1" dirty="0">
                <a:solidFill>
                  <a:schemeClr val="accent1">
                    <a:lumMod val="50000"/>
                  </a:schemeClr>
                </a:solidFill>
              </a:rPr>
              <a:t> </a:t>
            </a:r>
            <a:r>
              <a:rPr lang="ru-RU" sz="1600" b="1" dirty="0" err="1">
                <a:solidFill>
                  <a:schemeClr val="accent1">
                    <a:lumMod val="50000"/>
                  </a:schemeClr>
                </a:solidFill>
              </a:rPr>
              <a:t>эшлим</a:t>
            </a:r>
            <a:r>
              <a:rPr lang="ru-RU" sz="1600" b="1" dirty="0">
                <a:solidFill>
                  <a:schemeClr val="accent1">
                    <a:lumMod val="50000"/>
                  </a:schemeClr>
                </a:solidFill>
              </a:rPr>
              <a:t> </a:t>
            </a:r>
            <a:r>
              <a:rPr lang="ru-RU" sz="1600" b="1" dirty="0" err="1">
                <a:solidFill>
                  <a:schemeClr val="accent1">
                    <a:lumMod val="50000"/>
                  </a:schemeClr>
                </a:solidFill>
              </a:rPr>
              <a:t>дип</a:t>
            </a:r>
            <a:r>
              <a:rPr lang="ru-RU" sz="1600" b="1" dirty="0">
                <a:solidFill>
                  <a:schemeClr val="accent1">
                    <a:lumMod val="50000"/>
                  </a:schemeClr>
                </a:solidFill>
              </a:rPr>
              <a:t> </a:t>
            </a:r>
            <a:r>
              <a:rPr lang="ru-RU" sz="1600" b="1" dirty="0" err="1">
                <a:solidFill>
                  <a:schemeClr val="accent1">
                    <a:lumMod val="50000"/>
                  </a:schemeClr>
                </a:solidFill>
              </a:rPr>
              <a:t>Свердловскийга</a:t>
            </a:r>
            <a:r>
              <a:rPr lang="ru-RU" sz="1600" b="1" dirty="0">
                <a:solidFill>
                  <a:schemeClr val="accent1">
                    <a:lumMod val="50000"/>
                  </a:schemeClr>
                </a:solidFill>
              </a:rPr>
              <a:t> </a:t>
            </a:r>
            <a:r>
              <a:rPr lang="ru-RU" sz="1600" b="1" dirty="0" err="1">
                <a:solidFill>
                  <a:schemeClr val="accent1">
                    <a:lumMod val="50000"/>
                  </a:schemeClr>
                </a:solidFill>
              </a:rPr>
              <a:t>эшкә</a:t>
            </a:r>
            <a:r>
              <a:rPr lang="ru-RU" sz="1600" b="1" dirty="0">
                <a:solidFill>
                  <a:schemeClr val="accent1">
                    <a:lumMod val="50000"/>
                  </a:schemeClr>
                </a:solidFill>
              </a:rPr>
              <a:t> </a:t>
            </a:r>
            <a:r>
              <a:rPr lang="ru-RU" sz="1600" b="1" dirty="0" err="1">
                <a:solidFill>
                  <a:schemeClr val="accent1">
                    <a:lumMod val="50000"/>
                  </a:schemeClr>
                </a:solidFill>
              </a:rPr>
              <a:t>киткән</a:t>
            </a:r>
            <a:r>
              <a:rPr lang="ru-RU" sz="1600" b="1" dirty="0">
                <a:solidFill>
                  <a:schemeClr val="accent1">
                    <a:lumMod val="50000"/>
                  </a:schemeClr>
                </a:solidFill>
              </a:rPr>
              <a:t>. </a:t>
            </a:r>
            <a:r>
              <a:rPr lang="ru-RU" sz="1600" b="1" dirty="0" err="1">
                <a:solidFill>
                  <a:schemeClr val="accent1">
                    <a:lumMod val="50000"/>
                  </a:schemeClr>
                </a:solidFill>
              </a:rPr>
              <a:t>Шул</a:t>
            </a:r>
            <a:r>
              <a:rPr lang="ru-RU" sz="1600" b="1" dirty="0">
                <a:solidFill>
                  <a:schemeClr val="accent1">
                    <a:lumMod val="50000"/>
                  </a:schemeClr>
                </a:solidFill>
              </a:rPr>
              <a:t> </a:t>
            </a:r>
            <a:r>
              <a:rPr lang="ru-RU" sz="1600" b="1" dirty="0" err="1">
                <a:solidFill>
                  <a:schemeClr val="accent1">
                    <a:lumMod val="50000"/>
                  </a:schemeClr>
                </a:solidFill>
              </a:rPr>
              <a:t>эшләгән</a:t>
            </a:r>
            <a:r>
              <a:rPr lang="ru-RU" sz="1600" b="1" dirty="0">
                <a:solidFill>
                  <a:schemeClr val="accent1">
                    <a:lumMod val="50000"/>
                  </a:schemeClr>
                </a:solidFill>
              </a:rPr>
              <a:t> </a:t>
            </a:r>
            <a:r>
              <a:rPr lang="ru-RU" sz="1600" b="1" dirty="0" err="1">
                <a:solidFill>
                  <a:schemeClr val="accent1">
                    <a:lumMod val="50000"/>
                  </a:schemeClr>
                </a:solidFill>
              </a:rPr>
              <a:t>урынынна</a:t>
            </a:r>
            <a:r>
              <a:rPr lang="ru-RU" sz="1600" b="1" dirty="0">
                <a:solidFill>
                  <a:schemeClr val="accent1">
                    <a:lumMod val="50000"/>
                  </a:schemeClr>
                </a:solidFill>
              </a:rPr>
              <a:t> </a:t>
            </a:r>
            <a:r>
              <a:rPr lang="ru-RU" sz="1600" b="1" dirty="0" err="1">
                <a:solidFill>
                  <a:schemeClr val="accent1">
                    <a:lumMod val="50000"/>
                  </a:schemeClr>
                </a:solidFill>
              </a:rPr>
              <a:t>аны</a:t>
            </a:r>
            <a:r>
              <a:rPr lang="ru-RU" sz="1600" b="1" dirty="0">
                <a:solidFill>
                  <a:schemeClr val="accent1">
                    <a:lumMod val="50000"/>
                  </a:schemeClr>
                </a:solidFill>
              </a:rPr>
              <a:t> </a:t>
            </a:r>
            <a:r>
              <a:rPr lang="ru-RU" sz="1600" b="1" dirty="0" err="1">
                <a:solidFill>
                  <a:schemeClr val="accent1">
                    <a:lumMod val="50000"/>
                  </a:schemeClr>
                </a:solidFill>
              </a:rPr>
              <a:t>сугышка</a:t>
            </a:r>
            <a:r>
              <a:rPr lang="ru-RU" sz="1600" b="1" dirty="0">
                <a:solidFill>
                  <a:schemeClr val="accent1">
                    <a:lumMod val="50000"/>
                  </a:schemeClr>
                </a:solidFill>
              </a:rPr>
              <a:t> </a:t>
            </a:r>
            <a:r>
              <a:rPr lang="ru-RU" sz="1600" b="1" dirty="0" err="1">
                <a:solidFill>
                  <a:schemeClr val="accent1">
                    <a:lumMod val="50000"/>
                  </a:schemeClr>
                </a:solidFill>
              </a:rPr>
              <a:t>алганнар</a:t>
            </a:r>
            <a:r>
              <a:rPr lang="ru-RU" sz="1600" b="1" dirty="0">
                <a:solidFill>
                  <a:schemeClr val="accent1">
                    <a:lumMod val="50000"/>
                  </a:schemeClr>
                </a:solidFill>
              </a:rPr>
              <a:t> </a:t>
            </a:r>
            <a:r>
              <a:rPr lang="ru-RU" sz="1600" b="1" dirty="0" err="1">
                <a:solidFill>
                  <a:schemeClr val="accent1">
                    <a:lumMod val="50000"/>
                  </a:schemeClr>
                </a:solidFill>
              </a:rPr>
              <a:t>һәм</a:t>
            </a:r>
            <a:r>
              <a:rPr lang="ru-RU" sz="1600" b="1" dirty="0">
                <a:solidFill>
                  <a:schemeClr val="accent1">
                    <a:lumMod val="50000"/>
                  </a:schemeClr>
                </a:solidFill>
              </a:rPr>
              <a:t> </a:t>
            </a:r>
            <a:r>
              <a:rPr lang="ru-RU" sz="1600" b="1" dirty="0" err="1">
                <a:solidFill>
                  <a:schemeClr val="accent1">
                    <a:lumMod val="50000"/>
                  </a:schemeClr>
                </a:solidFill>
              </a:rPr>
              <a:t>шул</a:t>
            </a:r>
            <a:r>
              <a:rPr lang="ru-RU" sz="1600" b="1" dirty="0">
                <a:solidFill>
                  <a:schemeClr val="accent1">
                    <a:lumMod val="50000"/>
                  </a:schemeClr>
                </a:solidFill>
              </a:rPr>
              <a:t> </a:t>
            </a:r>
            <a:r>
              <a:rPr lang="ru-RU" sz="1600" b="1" dirty="0" err="1">
                <a:solidFill>
                  <a:schemeClr val="accent1">
                    <a:lumMod val="50000"/>
                  </a:schemeClr>
                </a:solidFill>
              </a:rPr>
              <a:t>китүеннән</a:t>
            </a:r>
            <a:r>
              <a:rPr lang="ru-RU" sz="1600" b="1" dirty="0">
                <a:solidFill>
                  <a:schemeClr val="accent1">
                    <a:lumMod val="50000"/>
                  </a:schemeClr>
                </a:solidFill>
              </a:rPr>
              <a:t> </a:t>
            </a:r>
            <a:r>
              <a:rPr lang="ru-RU" sz="1600" b="1" dirty="0" err="1">
                <a:solidFill>
                  <a:schemeClr val="accent1">
                    <a:lumMod val="50000"/>
                  </a:schemeClr>
                </a:solidFill>
              </a:rPr>
              <a:t>бүтән</a:t>
            </a:r>
            <a:r>
              <a:rPr lang="ru-RU" sz="1600" b="1" dirty="0">
                <a:solidFill>
                  <a:schemeClr val="accent1">
                    <a:lumMod val="50000"/>
                  </a:schemeClr>
                </a:solidFill>
              </a:rPr>
              <a:t> </a:t>
            </a:r>
            <a:r>
              <a:rPr lang="ru-RU" sz="1600" b="1" dirty="0" err="1">
                <a:solidFill>
                  <a:schemeClr val="accent1">
                    <a:lumMod val="50000"/>
                  </a:schemeClr>
                </a:solidFill>
              </a:rPr>
              <a:t>әйләнеп</a:t>
            </a:r>
            <a:r>
              <a:rPr lang="ru-RU" sz="1600" b="1" dirty="0">
                <a:solidFill>
                  <a:schemeClr val="accent1">
                    <a:lumMod val="50000"/>
                  </a:schemeClr>
                </a:solidFill>
              </a:rPr>
              <a:t> </a:t>
            </a:r>
            <a:r>
              <a:rPr lang="ru-RU" sz="1600" b="1" dirty="0" err="1">
                <a:solidFill>
                  <a:schemeClr val="accent1">
                    <a:lumMod val="50000"/>
                  </a:schemeClr>
                </a:solidFill>
              </a:rPr>
              <a:t>кайтмаган.Әбием</a:t>
            </a:r>
            <a:r>
              <a:rPr lang="ru-RU" sz="1600" b="1" dirty="0">
                <a:solidFill>
                  <a:schemeClr val="accent1">
                    <a:lumMod val="50000"/>
                  </a:schemeClr>
                </a:solidFill>
              </a:rPr>
              <a:t> </a:t>
            </a:r>
            <a:r>
              <a:rPr lang="ru-RU" sz="1600" b="1" dirty="0" err="1">
                <a:solidFill>
                  <a:schemeClr val="accent1">
                    <a:lumMod val="50000"/>
                  </a:schemeClr>
                </a:solidFill>
              </a:rPr>
              <a:t>бер</a:t>
            </a:r>
            <a:r>
              <a:rPr lang="ru-RU" sz="1600" b="1" dirty="0">
                <a:solidFill>
                  <a:schemeClr val="accent1">
                    <a:lumMod val="50000"/>
                  </a:schemeClr>
                </a:solidFill>
              </a:rPr>
              <a:t> </a:t>
            </a:r>
            <a:r>
              <a:rPr lang="ru-RU" sz="1600" b="1" dirty="0" err="1">
                <a:solidFill>
                  <a:schemeClr val="accent1">
                    <a:lumMod val="50000"/>
                  </a:schemeClr>
                </a:solidFill>
              </a:rPr>
              <a:t>тапкыр</a:t>
            </a:r>
            <a:r>
              <a:rPr lang="ru-RU" sz="1600" b="1" dirty="0">
                <a:solidFill>
                  <a:schemeClr val="accent1">
                    <a:lumMod val="50000"/>
                  </a:schemeClr>
                </a:solidFill>
              </a:rPr>
              <a:t> да </a:t>
            </a:r>
            <a:r>
              <a:rPr lang="ru-RU" sz="1600" b="1" dirty="0" err="1">
                <a:solidFill>
                  <a:schemeClr val="accent1">
                    <a:lumMod val="50000"/>
                  </a:schemeClr>
                </a:solidFill>
              </a:rPr>
              <a:t>әтиен</a:t>
            </a:r>
            <a:r>
              <a:rPr lang="ru-RU" sz="1600" b="1" dirty="0">
                <a:solidFill>
                  <a:schemeClr val="accent1">
                    <a:lumMod val="50000"/>
                  </a:schemeClr>
                </a:solidFill>
              </a:rPr>
              <a:t> </a:t>
            </a:r>
            <a:r>
              <a:rPr lang="ru-RU" sz="1600" b="1" dirty="0" err="1">
                <a:solidFill>
                  <a:schemeClr val="accent1">
                    <a:lumMod val="50000"/>
                  </a:schemeClr>
                </a:solidFill>
              </a:rPr>
              <a:t>күрмичә</a:t>
            </a:r>
            <a:r>
              <a:rPr lang="ru-RU" sz="1600" b="1" dirty="0">
                <a:solidFill>
                  <a:schemeClr val="accent1">
                    <a:lumMod val="50000"/>
                  </a:schemeClr>
                </a:solidFill>
              </a:rPr>
              <a:t> </a:t>
            </a:r>
            <a:r>
              <a:rPr lang="ru-RU" sz="1600" b="1" dirty="0" err="1">
                <a:solidFill>
                  <a:schemeClr val="accent1">
                    <a:lumMod val="50000"/>
                  </a:schemeClr>
                </a:solidFill>
              </a:rPr>
              <a:t>үскән</a:t>
            </a:r>
            <a:r>
              <a:rPr lang="ru-RU" sz="1600" b="1" dirty="0" smtClean="0">
                <a:solidFill>
                  <a:schemeClr val="accent1">
                    <a:lumMod val="50000"/>
                  </a:schemeClr>
                </a:solidFill>
              </a:rPr>
              <a:t>.</a:t>
            </a:r>
          </a:p>
          <a:p>
            <a:endParaRPr lang="ru-RU" sz="1600" b="1" dirty="0" smtClean="0">
              <a:solidFill>
                <a:schemeClr val="accent1">
                  <a:lumMod val="50000"/>
                </a:schemeClr>
              </a:solidFill>
            </a:endParaRPr>
          </a:p>
          <a:p>
            <a:r>
              <a:rPr lang="ru-RU" sz="1600" b="1" dirty="0" err="1">
                <a:solidFill>
                  <a:schemeClr val="accent1">
                    <a:lumMod val="50000"/>
                  </a:schemeClr>
                </a:solidFill>
              </a:rPr>
              <a:t>Тезгә</a:t>
            </a:r>
            <a:r>
              <a:rPr lang="ru-RU" sz="1600" b="1" dirty="0">
                <a:solidFill>
                  <a:schemeClr val="accent1">
                    <a:lumMod val="50000"/>
                  </a:schemeClr>
                </a:solidFill>
              </a:rPr>
              <a:t> </a:t>
            </a:r>
            <a:r>
              <a:rPr lang="ru-RU" sz="1600" b="1" dirty="0" err="1">
                <a:solidFill>
                  <a:schemeClr val="accent1">
                    <a:lumMod val="50000"/>
                  </a:schemeClr>
                </a:solidFill>
              </a:rPr>
              <a:t>куеп</a:t>
            </a:r>
            <a:r>
              <a:rPr lang="ru-RU" sz="1600" b="1" dirty="0">
                <a:solidFill>
                  <a:schemeClr val="accent1">
                    <a:lumMod val="50000"/>
                  </a:schemeClr>
                </a:solidFill>
              </a:rPr>
              <a:t> </a:t>
            </a:r>
            <a:r>
              <a:rPr lang="ru-RU" sz="1600" b="1" dirty="0" err="1">
                <a:solidFill>
                  <a:schemeClr val="accent1">
                    <a:lumMod val="50000"/>
                  </a:schemeClr>
                </a:solidFill>
              </a:rPr>
              <a:t>сезгә</a:t>
            </a:r>
            <a:r>
              <a:rPr lang="ru-RU" sz="1600" b="1" dirty="0">
                <a:solidFill>
                  <a:schemeClr val="accent1">
                    <a:lumMod val="50000"/>
                  </a:schemeClr>
                </a:solidFill>
              </a:rPr>
              <a:t> </a:t>
            </a:r>
            <a:r>
              <a:rPr lang="ru-RU" sz="1600" b="1" dirty="0" err="1">
                <a:solidFill>
                  <a:schemeClr val="accent1">
                    <a:lumMod val="50000"/>
                  </a:schemeClr>
                </a:solidFill>
              </a:rPr>
              <a:t>хатлар</a:t>
            </a:r>
            <a:r>
              <a:rPr lang="ru-RU" sz="1600" b="1" dirty="0">
                <a:solidFill>
                  <a:schemeClr val="accent1">
                    <a:lumMod val="50000"/>
                  </a:schemeClr>
                </a:solidFill>
              </a:rPr>
              <a:t> </a:t>
            </a:r>
            <a:r>
              <a:rPr lang="ru-RU" sz="1600" b="1" dirty="0" err="1">
                <a:solidFill>
                  <a:schemeClr val="accent1">
                    <a:lumMod val="50000"/>
                  </a:schemeClr>
                </a:solidFill>
              </a:rPr>
              <a:t>язам</a:t>
            </a:r>
            <a:endParaRPr lang="ru-RU" sz="1600" b="1" dirty="0">
              <a:solidFill>
                <a:schemeClr val="accent1">
                  <a:lumMod val="50000"/>
                </a:schemeClr>
              </a:solidFill>
            </a:endParaRPr>
          </a:p>
          <a:p>
            <a:r>
              <a:rPr lang="ru-RU" sz="1600" b="1" dirty="0" err="1" smtClean="0">
                <a:solidFill>
                  <a:schemeClr val="accent1">
                    <a:lumMod val="50000"/>
                  </a:schemeClr>
                </a:solidFill>
              </a:rPr>
              <a:t>Сугыш</a:t>
            </a:r>
            <a:r>
              <a:rPr lang="ru-RU" sz="1600" b="1" dirty="0" smtClean="0">
                <a:solidFill>
                  <a:schemeClr val="accent1">
                    <a:lumMod val="50000"/>
                  </a:schemeClr>
                </a:solidFill>
              </a:rPr>
              <a:t> </a:t>
            </a:r>
            <a:r>
              <a:rPr lang="ru-RU" sz="1600" b="1" dirty="0" err="1">
                <a:solidFill>
                  <a:schemeClr val="accent1">
                    <a:lumMod val="50000"/>
                  </a:schemeClr>
                </a:solidFill>
              </a:rPr>
              <a:t>тынган</a:t>
            </a:r>
            <a:r>
              <a:rPr lang="ru-RU" sz="1600" b="1" dirty="0">
                <a:solidFill>
                  <a:schemeClr val="accent1">
                    <a:lumMod val="50000"/>
                  </a:schemeClr>
                </a:solidFill>
              </a:rPr>
              <a:t> </a:t>
            </a:r>
            <a:r>
              <a:rPr lang="ru-RU" sz="1600" b="1" dirty="0" err="1">
                <a:solidFill>
                  <a:schemeClr val="accent1">
                    <a:lumMod val="50000"/>
                  </a:schemeClr>
                </a:solidFill>
              </a:rPr>
              <a:t>алсу</a:t>
            </a:r>
            <a:r>
              <a:rPr lang="ru-RU" sz="1600" b="1" dirty="0">
                <a:solidFill>
                  <a:schemeClr val="accent1">
                    <a:lumMod val="50000"/>
                  </a:schemeClr>
                </a:solidFill>
              </a:rPr>
              <a:t> </a:t>
            </a:r>
            <a:r>
              <a:rPr lang="ru-RU" sz="1600" b="1" dirty="0" err="1">
                <a:solidFill>
                  <a:schemeClr val="accent1">
                    <a:lumMod val="50000"/>
                  </a:schemeClr>
                </a:solidFill>
              </a:rPr>
              <a:t>таңнарда</a:t>
            </a:r>
            <a:r>
              <a:rPr lang="ru-RU" sz="1600" b="1" dirty="0">
                <a:solidFill>
                  <a:schemeClr val="accent1">
                    <a:lumMod val="50000"/>
                  </a:schemeClr>
                </a:solidFill>
              </a:rPr>
              <a:t>.</a:t>
            </a:r>
          </a:p>
          <a:p>
            <a:r>
              <a:rPr lang="ru-RU" sz="1600" b="1" dirty="0" err="1" smtClean="0">
                <a:solidFill>
                  <a:schemeClr val="accent1">
                    <a:lumMod val="50000"/>
                  </a:schemeClr>
                </a:solidFill>
              </a:rPr>
              <a:t>Балаларым,сезне</a:t>
            </a:r>
            <a:r>
              <a:rPr lang="ru-RU" sz="1600" b="1" dirty="0" smtClean="0">
                <a:solidFill>
                  <a:schemeClr val="accent1">
                    <a:lumMod val="50000"/>
                  </a:schemeClr>
                </a:solidFill>
              </a:rPr>
              <a:t> </a:t>
            </a:r>
            <a:r>
              <a:rPr lang="ru-RU" sz="1600" b="1" dirty="0" err="1">
                <a:solidFill>
                  <a:schemeClr val="accent1">
                    <a:lumMod val="50000"/>
                  </a:schemeClr>
                </a:solidFill>
              </a:rPr>
              <a:t>үбеп</a:t>
            </a:r>
            <a:r>
              <a:rPr lang="ru-RU" sz="1600" b="1" dirty="0">
                <a:solidFill>
                  <a:schemeClr val="accent1">
                    <a:lumMod val="50000"/>
                  </a:schemeClr>
                </a:solidFill>
              </a:rPr>
              <a:t> калам</a:t>
            </a:r>
          </a:p>
          <a:p>
            <a:r>
              <a:rPr lang="ru-RU" sz="1600" b="1" dirty="0" err="1" smtClean="0">
                <a:solidFill>
                  <a:schemeClr val="accent1">
                    <a:lumMod val="50000"/>
                  </a:schemeClr>
                </a:solidFill>
              </a:rPr>
              <a:t>Сәлам</a:t>
            </a:r>
            <a:r>
              <a:rPr lang="ru-RU" sz="1600" b="1" dirty="0" smtClean="0">
                <a:solidFill>
                  <a:schemeClr val="accent1">
                    <a:lumMod val="50000"/>
                  </a:schemeClr>
                </a:solidFill>
              </a:rPr>
              <a:t> </a:t>
            </a:r>
            <a:r>
              <a:rPr lang="ru-RU" sz="1600" b="1" dirty="0" err="1">
                <a:solidFill>
                  <a:schemeClr val="accent1">
                    <a:lumMod val="50000"/>
                  </a:schemeClr>
                </a:solidFill>
              </a:rPr>
              <a:t>сезгә</a:t>
            </a:r>
            <a:r>
              <a:rPr lang="ru-RU" sz="1600" b="1" dirty="0">
                <a:solidFill>
                  <a:schemeClr val="accent1">
                    <a:lumMod val="50000"/>
                  </a:schemeClr>
                </a:solidFill>
              </a:rPr>
              <a:t> - </a:t>
            </a:r>
            <a:r>
              <a:rPr lang="ru-RU" sz="1600" b="1" dirty="0" err="1">
                <a:solidFill>
                  <a:schemeClr val="accent1">
                    <a:lumMod val="50000"/>
                  </a:schemeClr>
                </a:solidFill>
              </a:rPr>
              <a:t>сөйгән</a:t>
            </a:r>
            <a:r>
              <a:rPr lang="ru-RU" sz="1600" b="1" dirty="0">
                <a:solidFill>
                  <a:schemeClr val="accent1">
                    <a:lumMod val="50000"/>
                  </a:schemeClr>
                </a:solidFill>
              </a:rPr>
              <a:t> </a:t>
            </a:r>
            <a:r>
              <a:rPr lang="ru-RU" sz="1600" b="1" dirty="0" err="1">
                <a:solidFill>
                  <a:schemeClr val="accent1">
                    <a:lumMod val="50000"/>
                  </a:schemeClr>
                </a:solidFill>
              </a:rPr>
              <a:t>ярларга</a:t>
            </a:r>
            <a:r>
              <a:rPr lang="ru-RU" sz="1600" b="1" dirty="0">
                <a:solidFill>
                  <a:schemeClr val="accent1">
                    <a:lumMod val="50000"/>
                  </a:schemeClr>
                </a:solidFill>
              </a:rPr>
              <a:t>.</a:t>
            </a:r>
          </a:p>
          <a:p>
            <a:r>
              <a:rPr lang="ru-RU" sz="1600" b="1" dirty="0" err="1" smtClean="0">
                <a:solidFill>
                  <a:schemeClr val="accent1">
                    <a:lumMod val="50000"/>
                  </a:schemeClr>
                </a:solidFill>
              </a:rPr>
              <a:t>Саф</a:t>
            </a:r>
            <a:r>
              <a:rPr lang="ru-RU" sz="1600" b="1" dirty="0" smtClean="0">
                <a:solidFill>
                  <a:schemeClr val="accent1">
                    <a:lumMod val="50000"/>
                  </a:schemeClr>
                </a:solidFill>
              </a:rPr>
              <a:t> </a:t>
            </a:r>
            <a:r>
              <a:rPr lang="ru-RU" sz="1600" b="1" dirty="0" err="1">
                <a:solidFill>
                  <a:schemeClr val="accent1">
                    <a:lumMod val="50000"/>
                  </a:schemeClr>
                </a:solidFill>
              </a:rPr>
              <a:t>мәхәббәт</a:t>
            </a:r>
            <a:r>
              <a:rPr lang="ru-RU" sz="1600" b="1" dirty="0">
                <a:solidFill>
                  <a:schemeClr val="accent1">
                    <a:lumMod val="50000"/>
                  </a:schemeClr>
                </a:solidFill>
              </a:rPr>
              <a:t> </a:t>
            </a:r>
            <a:r>
              <a:rPr lang="ru-RU" sz="1600" b="1" dirty="0" err="1">
                <a:solidFill>
                  <a:schemeClr val="accent1">
                    <a:lumMod val="50000"/>
                  </a:schemeClr>
                </a:solidFill>
              </a:rPr>
              <a:t>белән</a:t>
            </a:r>
            <a:r>
              <a:rPr lang="ru-RU" sz="1600" b="1" dirty="0">
                <a:solidFill>
                  <a:schemeClr val="accent1">
                    <a:lumMod val="50000"/>
                  </a:schemeClr>
                </a:solidFill>
              </a:rPr>
              <a:t> </a:t>
            </a:r>
            <a:r>
              <a:rPr lang="ru-RU" sz="1600" b="1" dirty="0" err="1">
                <a:solidFill>
                  <a:schemeClr val="accent1">
                    <a:lumMod val="50000"/>
                  </a:schemeClr>
                </a:solidFill>
              </a:rPr>
              <a:t>язган</a:t>
            </a:r>
            <a:r>
              <a:rPr lang="ru-RU" sz="1600" b="1" dirty="0">
                <a:solidFill>
                  <a:schemeClr val="accent1">
                    <a:lumMod val="50000"/>
                  </a:schemeClr>
                </a:solidFill>
              </a:rPr>
              <a:t> </a:t>
            </a:r>
            <a:r>
              <a:rPr lang="ru-RU" sz="1600" b="1" dirty="0" err="1">
                <a:solidFill>
                  <a:schemeClr val="accent1">
                    <a:lumMod val="50000"/>
                  </a:schemeClr>
                </a:solidFill>
              </a:rPr>
              <a:t>хатың</a:t>
            </a:r>
            <a:endParaRPr lang="ru-RU" sz="1600" b="1" dirty="0">
              <a:solidFill>
                <a:schemeClr val="accent1">
                  <a:lumMod val="50000"/>
                </a:schemeClr>
              </a:solidFill>
            </a:endParaRPr>
          </a:p>
          <a:p>
            <a:r>
              <a:rPr lang="ru-RU" sz="1600" b="1" dirty="0" err="1" smtClean="0">
                <a:solidFill>
                  <a:schemeClr val="accent1">
                    <a:lumMod val="50000"/>
                  </a:schemeClr>
                </a:solidFill>
              </a:rPr>
              <a:t>Йөрәкләргә</a:t>
            </a:r>
            <a:r>
              <a:rPr lang="ru-RU" sz="1600" b="1" dirty="0" smtClean="0">
                <a:solidFill>
                  <a:schemeClr val="accent1">
                    <a:lumMod val="50000"/>
                  </a:schemeClr>
                </a:solidFill>
              </a:rPr>
              <a:t> </a:t>
            </a:r>
            <a:r>
              <a:rPr lang="ru-RU" sz="1600" b="1" dirty="0" err="1">
                <a:solidFill>
                  <a:schemeClr val="accent1">
                    <a:lumMod val="50000"/>
                  </a:schemeClr>
                </a:solidFill>
              </a:rPr>
              <a:t>дәрт</a:t>
            </a:r>
            <a:r>
              <a:rPr lang="ru-RU" sz="1600" b="1" dirty="0">
                <a:solidFill>
                  <a:schemeClr val="accent1">
                    <a:lumMod val="50000"/>
                  </a:schemeClr>
                </a:solidFill>
              </a:rPr>
              <a:t> </a:t>
            </a:r>
            <a:r>
              <a:rPr lang="ru-RU" sz="1600" b="1" dirty="0" err="1">
                <a:solidFill>
                  <a:schemeClr val="accent1">
                    <a:lumMod val="50000"/>
                  </a:schemeClr>
                </a:solidFill>
              </a:rPr>
              <a:t>һәм</a:t>
            </a:r>
            <a:r>
              <a:rPr lang="ru-RU" sz="1600" b="1" dirty="0">
                <a:solidFill>
                  <a:schemeClr val="accent1">
                    <a:lumMod val="50000"/>
                  </a:schemeClr>
                </a:solidFill>
              </a:rPr>
              <a:t> </a:t>
            </a:r>
            <a:r>
              <a:rPr lang="ru-RU" sz="1600" b="1" dirty="0" err="1">
                <a:solidFill>
                  <a:schemeClr val="accent1">
                    <a:lumMod val="50000"/>
                  </a:schemeClr>
                </a:solidFill>
              </a:rPr>
              <a:t>көч</a:t>
            </a:r>
            <a:r>
              <a:rPr lang="ru-RU" sz="1600" b="1" dirty="0">
                <a:solidFill>
                  <a:schemeClr val="accent1">
                    <a:lumMod val="50000"/>
                  </a:schemeClr>
                </a:solidFill>
              </a:rPr>
              <a:t> </a:t>
            </a:r>
            <a:r>
              <a:rPr lang="ru-RU" sz="1600" b="1" dirty="0" err="1">
                <a:solidFill>
                  <a:schemeClr val="accent1">
                    <a:lumMod val="50000"/>
                  </a:schemeClr>
                </a:solidFill>
              </a:rPr>
              <a:t>бирә</a:t>
            </a:r>
            <a:r>
              <a:rPr lang="ru-RU" sz="1600" b="1" dirty="0" smtClean="0">
                <a:solidFill>
                  <a:schemeClr val="accent1">
                    <a:lumMod val="50000"/>
                  </a:schemeClr>
                </a:solidFill>
              </a:rPr>
              <a:t>.</a:t>
            </a:r>
            <a:endParaRPr lang="ru-RU" sz="1600" b="1" dirty="0">
              <a:solidFill>
                <a:schemeClr val="accent1">
                  <a:lumMod val="50000"/>
                </a:schemeClr>
              </a:solidFill>
            </a:endParaRPr>
          </a:p>
          <a:p>
            <a:pPr algn="r"/>
            <a:r>
              <a:rPr lang="tt-RU" sz="1600" b="1" dirty="0">
                <a:solidFill>
                  <a:schemeClr val="accent1">
                    <a:lumMod val="50000"/>
                  </a:schemeClr>
                </a:solidFill>
              </a:rPr>
              <a:t>(</a:t>
            </a:r>
            <a:r>
              <a:rPr lang="tt-RU" sz="1600" b="1" dirty="0" smtClean="0">
                <a:solidFill>
                  <a:schemeClr val="accent1">
                    <a:lumMod val="50000"/>
                  </a:schemeClr>
                </a:solidFill>
              </a:rPr>
              <a:t>Гарифуллин  Марат)</a:t>
            </a:r>
            <a:endParaRPr lang="ru-RU" sz="1600" b="1" dirty="0">
              <a:solidFill>
                <a:schemeClr val="accent1">
                  <a:lumMod val="50000"/>
                </a:schemeClr>
              </a:solidFill>
            </a:endParaRPr>
          </a:p>
        </p:txBody>
      </p:sp>
    </p:spTree>
    <p:extLst>
      <p:ext uri="{BB962C8B-B14F-4D97-AF65-F5344CB8AC3E}">
        <p14:creationId xmlns:p14="http://schemas.microsoft.com/office/powerpoint/2010/main" val="15098313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3951" y="1556792"/>
            <a:ext cx="6115570" cy="4589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3568" y="332656"/>
            <a:ext cx="7920880" cy="1323439"/>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tt-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Дәминов Нәҗип </a:t>
            </a:r>
          </a:p>
          <a:p>
            <a:r>
              <a:rPr lang="tt-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Фәйзрахман улы </a:t>
            </a:r>
            <a:endParaRPr lang="ru-RU"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35148194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7544" y="620688"/>
            <a:ext cx="8424936" cy="3970318"/>
          </a:xfrm>
          <a:prstGeom prst="rect">
            <a:avLst/>
          </a:prstGeom>
          <a:noFill/>
        </p:spPr>
        <p:txBody>
          <a:bodyPr wrap="square" rtlCol="0">
            <a:spAutoFit/>
          </a:bodyPr>
          <a:lstStyle/>
          <a:p>
            <a:r>
              <a:rPr lang="ru-RU" b="1" dirty="0" err="1" smtClean="0">
                <a:solidFill>
                  <a:schemeClr val="accent1">
                    <a:lumMod val="50000"/>
                  </a:schemeClr>
                </a:solidFill>
              </a:rPr>
              <a:t>Нәҗип</a:t>
            </a:r>
            <a:r>
              <a:rPr lang="ru-RU" b="1" dirty="0" smtClean="0">
                <a:solidFill>
                  <a:schemeClr val="accent1">
                    <a:lumMod val="50000"/>
                  </a:schemeClr>
                </a:solidFill>
              </a:rPr>
              <a:t> </a:t>
            </a:r>
            <a:r>
              <a:rPr lang="ru-RU" b="1" dirty="0" err="1" smtClean="0">
                <a:solidFill>
                  <a:schemeClr val="accent1">
                    <a:lumMod val="50000"/>
                  </a:schemeClr>
                </a:solidFill>
              </a:rPr>
              <a:t>абай</a:t>
            </a:r>
            <a:r>
              <a:rPr lang="ru-RU" b="1" dirty="0" smtClean="0">
                <a:solidFill>
                  <a:schemeClr val="accent1">
                    <a:lumMod val="50000"/>
                  </a:schemeClr>
                </a:solidFill>
              </a:rPr>
              <a:t> 1918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елда</a:t>
            </a:r>
            <a:r>
              <a:rPr lang="ru-RU" b="1" dirty="0">
                <a:solidFill>
                  <a:schemeClr val="accent1">
                    <a:lumMod val="50000"/>
                  </a:schemeClr>
                </a:solidFill>
              </a:rPr>
              <a:t> </a:t>
            </a:r>
            <a:r>
              <a:rPr lang="ru-RU" b="1" dirty="0" err="1" smtClean="0">
                <a:solidFill>
                  <a:schemeClr val="accent1">
                    <a:lumMod val="50000"/>
                  </a:schemeClr>
                </a:solidFill>
              </a:rPr>
              <a:t>туган</a:t>
            </a:r>
            <a:r>
              <a:rPr lang="ru-RU" b="1" dirty="0" smtClean="0">
                <a:solidFill>
                  <a:schemeClr val="accent1">
                    <a:lumMod val="50000"/>
                  </a:schemeClr>
                </a:solidFill>
              </a:rPr>
              <a:t>, </a:t>
            </a:r>
            <a:r>
              <a:rPr lang="ru-RU" b="1" dirty="0" err="1" smtClean="0">
                <a:solidFill>
                  <a:schemeClr val="accent1">
                    <a:lumMod val="50000"/>
                  </a:schemeClr>
                </a:solidFill>
              </a:rPr>
              <a:t>Бөрбаш</a:t>
            </a:r>
            <a:r>
              <a:rPr lang="ru-RU" b="1" dirty="0" smtClean="0">
                <a:solidFill>
                  <a:schemeClr val="accent1">
                    <a:lumMod val="50000"/>
                  </a:schemeClr>
                </a:solidFill>
              </a:rPr>
              <a:t> </a:t>
            </a:r>
            <a:r>
              <a:rPr lang="ru-RU" b="1" dirty="0" err="1" smtClean="0">
                <a:solidFill>
                  <a:schemeClr val="accent1">
                    <a:lumMod val="50000"/>
                  </a:schemeClr>
                </a:solidFill>
              </a:rPr>
              <a:t>авылында</a:t>
            </a:r>
            <a:r>
              <a:rPr lang="ru-RU" b="1" dirty="0" smtClean="0">
                <a:solidFill>
                  <a:schemeClr val="accent1">
                    <a:lumMod val="50000"/>
                  </a:schemeClr>
                </a:solidFill>
              </a:rPr>
              <a:t> </a:t>
            </a:r>
            <a:r>
              <a:rPr lang="ru-RU" b="1" dirty="0" err="1" smtClean="0">
                <a:solidFill>
                  <a:schemeClr val="accent1">
                    <a:lumMod val="50000"/>
                  </a:schemeClr>
                </a:solidFill>
              </a:rPr>
              <a:t>үсеп</a:t>
            </a:r>
            <a:r>
              <a:rPr lang="ru-RU" b="1" dirty="0" smtClean="0">
                <a:solidFill>
                  <a:schemeClr val="accent1">
                    <a:lumMod val="50000"/>
                  </a:schemeClr>
                </a:solidFill>
              </a:rPr>
              <a:t> </a:t>
            </a:r>
            <a:r>
              <a:rPr lang="ru-RU" b="1" dirty="0" err="1" smtClean="0">
                <a:solidFill>
                  <a:schemeClr val="accent1">
                    <a:lumMod val="50000"/>
                  </a:schemeClr>
                </a:solidFill>
              </a:rPr>
              <a:t>буйга</a:t>
            </a:r>
            <a:r>
              <a:rPr lang="ru-RU" b="1" dirty="0" smtClean="0">
                <a:solidFill>
                  <a:schemeClr val="accent1">
                    <a:lumMod val="50000"/>
                  </a:schemeClr>
                </a:solidFill>
              </a:rPr>
              <a:t> </a:t>
            </a:r>
            <a:r>
              <a:rPr lang="ru-RU" b="1" dirty="0" err="1" smtClean="0">
                <a:solidFill>
                  <a:schemeClr val="accent1">
                    <a:lumMod val="50000"/>
                  </a:schemeClr>
                </a:solidFill>
              </a:rPr>
              <a:t>җиткәч</a:t>
            </a:r>
            <a:r>
              <a:rPr lang="ru-RU" b="1" dirty="0" smtClean="0">
                <a:solidFill>
                  <a:schemeClr val="accent1">
                    <a:lumMod val="50000"/>
                  </a:schemeClr>
                </a:solidFill>
              </a:rPr>
              <a:t>, </a:t>
            </a:r>
            <a:r>
              <a:rPr lang="ru-RU" b="1" dirty="0" err="1" smtClean="0">
                <a:solidFill>
                  <a:schemeClr val="accent1">
                    <a:lumMod val="50000"/>
                  </a:schemeClr>
                </a:solidFill>
              </a:rPr>
              <a:t>армияда</a:t>
            </a:r>
            <a:r>
              <a:rPr lang="ru-RU" b="1" dirty="0" smtClean="0">
                <a:solidFill>
                  <a:schemeClr val="accent1">
                    <a:lumMod val="50000"/>
                  </a:schemeClr>
                </a:solidFill>
              </a:rPr>
              <a:t> </a:t>
            </a:r>
            <a:r>
              <a:rPr lang="ru-RU" b="1" dirty="0" err="1">
                <a:solidFill>
                  <a:schemeClr val="accent1">
                    <a:lumMod val="50000"/>
                  </a:schemeClr>
                </a:solidFill>
              </a:rPr>
              <a:t>өч</a:t>
            </a:r>
            <a:r>
              <a:rPr lang="ru-RU" b="1" dirty="0">
                <a:solidFill>
                  <a:schemeClr val="accent1">
                    <a:lumMod val="50000"/>
                  </a:schemeClr>
                </a:solidFill>
              </a:rPr>
              <a:t> ел </a:t>
            </a:r>
            <a:r>
              <a:rPr lang="ru-RU" b="1" dirty="0" err="1">
                <a:solidFill>
                  <a:schemeClr val="accent1">
                    <a:lumMod val="50000"/>
                  </a:schemeClr>
                </a:solidFill>
              </a:rPr>
              <a:t>хезмәт</a:t>
            </a:r>
            <a:r>
              <a:rPr lang="ru-RU" b="1" dirty="0">
                <a:solidFill>
                  <a:schemeClr val="accent1">
                    <a:lumMod val="50000"/>
                  </a:schemeClr>
                </a:solidFill>
              </a:rPr>
              <a:t> </a:t>
            </a:r>
            <a:r>
              <a:rPr lang="ru-RU" b="1" dirty="0" err="1">
                <a:solidFill>
                  <a:schemeClr val="accent1">
                    <a:lumMod val="50000"/>
                  </a:schemeClr>
                </a:solidFill>
              </a:rPr>
              <a:t>иткәннән</a:t>
            </a:r>
            <a:r>
              <a:rPr lang="ru-RU" b="1" dirty="0">
                <a:solidFill>
                  <a:schemeClr val="accent1">
                    <a:lumMod val="50000"/>
                  </a:schemeClr>
                </a:solidFill>
              </a:rPr>
              <a:t> </a:t>
            </a:r>
            <a:r>
              <a:rPr lang="ru-RU" b="1" dirty="0" err="1">
                <a:solidFill>
                  <a:schemeClr val="accent1">
                    <a:lumMod val="50000"/>
                  </a:schemeClr>
                </a:solidFill>
              </a:rPr>
              <a:t>соң</a:t>
            </a:r>
            <a:r>
              <a:rPr lang="ru-RU" b="1" dirty="0">
                <a:solidFill>
                  <a:schemeClr val="accent1">
                    <a:lumMod val="50000"/>
                  </a:schemeClr>
                </a:solidFill>
              </a:rPr>
              <a:t> </a:t>
            </a:r>
            <a:r>
              <a:rPr lang="ru-RU" b="1" dirty="0" err="1">
                <a:solidFill>
                  <a:schemeClr val="accent1">
                    <a:lumMod val="50000"/>
                  </a:schemeClr>
                </a:solidFill>
              </a:rPr>
              <a:t>аны</a:t>
            </a:r>
            <a:r>
              <a:rPr lang="ru-RU" b="1" dirty="0">
                <a:solidFill>
                  <a:schemeClr val="accent1">
                    <a:lumMod val="50000"/>
                  </a:schemeClr>
                </a:solidFill>
              </a:rPr>
              <a:t> </a:t>
            </a:r>
            <a:r>
              <a:rPr lang="ru-RU" b="1" dirty="0" err="1">
                <a:solidFill>
                  <a:schemeClr val="accent1">
                    <a:lumMod val="50000"/>
                  </a:schemeClr>
                </a:solidFill>
              </a:rPr>
              <a:t>сугышка</a:t>
            </a:r>
            <a:r>
              <a:rPr lang="ru-RU" b="1" dirty="0">
                <a:solidFill>
                  <a:schemeClr val="accent1">
                    <a:lumMod val="50000"/>
                  </a:schemeClr>
                </a:solidFill>
              </a:rPr>
              <a:t> </a:t>
            </a:r>
            <a:r>
              <a:rPr lang="ru-RU" b="1" dirty="0" err="1">
                <a:solidFill>
                  <a:schemeClr val="accent1">
                    <a:lumMod val="50000"/>
                  </a:schemeClr>
                </a:solidFill>
              </a:rPr>
              <a:t>алып</a:t>
            </a:r>
            <a:r>
              <a:rPr lang="ru-RU" b="1" dirty="0">
                <a:solidFill>
                  <a:schemeClr val="accent1">
                    <a:lumMod val="50000"/>
                  </a:schemeClr>
                </a:solidFill>
              </a:rPr>
              <a:t> </a:t>
            </a:r>
            <a:r>
              <a:rPr lang="ru-RU" b="1" dirty="0" err="1">
                <a:solidFill>
                  <a:schemeClr val="accent1">
                    <a:lumMod val="50000"/>
                  </a:schemeClr>
                </a:solidFill>
              </a:rPr>
              <a:t>киткәннәр</a:t>
            </a:r>
            <a:r>
              <a:rPr lang="ru-RU" b="1" dirty="0">
                <a:solidFill>
                  <a:schemeClr val="accent1">
                    <a:lumMod val="50000"/>
                  </a:schemeClr>
                </a:solidFill>
              </a:rPr>
              <a:t>. </a:t>
            </a:r>
            <a:r>
              <a:rPr lang="ru-RU" b="1" dirty="0" err="1">
                <a:solidFill>
                  <a:schemeClr val="accent1">
                    <a:lumMod val="50000"/>
                  </a:schemeClr>
                </a:solidFill>
              </a:rPr>
              <a:t>Бабай</a:t>
            </a:r>
            <a:r>
              <a:rPr lang="ru-RU" b="1" dirty="0">
                <a:solidFill>
                  <a:schemeClr val="accent1">
                    <a:lumMod val="50000"/>
                  </a:schemeClr>
                </a:solidFill>
              </a:rPr>
              <a:t> </a:t>
            </a:r>
            <a:r>
              <a:rPr lang="ru-RU" b="1" dirty="0" err="1">
                <a:solidFill>
                  <a:schemeClr val="accent1">
                    <a:lumMod val="50000"/>
                  </a:schemeClr>
                </a:solidFill>
              </a:rPr>
              <a:t>армиядан</a:t>
            </a:r>
            <a:r>
              <a:rPr lang="ru-RU" b="1" dirty="0">
                <a:solidFill>
                  <a:schemeClr val="accent1">
                    <a:lumMod val="50000"/>
                  </a:schemeClr>
                </a:solidFill>
              </a:rPr>
              <a:t> </a:t>
            </a:r>
            <a:r>
              <a:rPr lang="ru-RU" b="1" dirty="0" err="1">
                <a:solidFill>
                  <a:schemeClr val="accent1">
                    <a:lumMod val="50000"/>
                  </a:schemeClr>
                </a:solidFill>
              </a:rPr>
              <a:t>өенә</a:t>
            </a:r>
            <a:r>
              <a:rPr lang="ru-RU" b="1" dirty="0">
                <a:solidFill>
                  <a:schemeClr val="accent1">
                    <a:lumMod val="50000"/>
                  </a:schemeClr>
                </a:solidFill>
              </a:rPr>
              <a:t> </a:t>
            </a:r>
            <a:r>
              <a:rPr lang="ru-RU" b="1" dirty="0" err="1">
                <a:solidFill>
                  <a:schemeClr val="accent1">
                    <a:lumMod val="50000"/>
                  </a:schemeClr>
                </a:solidFill>
              </a:rPr>
              <a:t>дә</a:t>
            </a:r>
            <a:r>
              <a:rPr lang="ru-RU" b="1" dirty="0">
                <a:solidFill>
                  <a:schemeClr val="accent1">
                    <a:lumMod val="50000"/>
                  </a:schemeClr>
                </a:solidFill>
              </a:rPr>
              <a:t> </a:t>
            </a:r>
            <a:r>
              <a:rPr lang="ru-RU" b="1" dirty="0" err="1">
                <a:solidFill>
                  <a:schemeClr val="accent1">
                    <a:lumMod val="50000"/>
                  </a:schemeClr>
                </a:solidFill>
              </a:rPr>
              <a:t>кайтып</a:t>
            </a:r>
            <a:r>
              <a:rPr lang="ru-RU" b="1" dirty="0">
                <a:solidFill>
                  <a:schemeClr val="accent1">
                    <a:lumMod val="50000"/>
                  </a:schemeClr>
                </a:solidFill>
              </a:rPr>
              <a:t> </a:t>
            </a:r>
            <a:r>
              <a:rPr lang="ru-RU" b="1" dirty="0" err="1">
                <a:solidFill>
                  <a:schemeClr val="accent1">
                    <a:lumMod val="50000"/>
                  </a:schemeClr>
                </a:solidFill>
              </a:rPr>
              <a:t>тормаган</a:t>
            </a:r>
            <a:r>
              <a:rPr lang="ru-RU" b="1" dirty="0">
                <a:solidFill>
                  <a:schemeClr val="accent1">
                    <a:lumMod val="50000"/>
                  </a:schemeClr>
                </a:solidFill>
              </a:rPr>
              <a:t> , туры </a:t>
            </a:r>
            <a:r>
              <a:rPr lang="ru-RU" b="1" dirty="0" err="1">
                <a:solidFill>
                  <a:schemeClr val="accent1">
                    <a:lumMod val="50000"/>
                  </a:schemeClr>
                </a:solidFill>
              </a:rPr>
              <a:t>шуннан</a:t>
            </a:r>
            <a:r>
              <a:rPr lang="ru-RU" b="1" dirty="0">
                <a:solidFill>
                  <a:schemeClr val="accent1">
                    <a:lumMod val="50000"/>
                  </a:schemeClr>
                </a:solidFill>
              </a:rPr>
              <a:t> </a:t>
            </a:r>
            <a:r>
              <a:rPr lang="ru-RU" b="1" dirty="0" err="1">
                <a:solidFill>
                  <a:schemeClr val="accent1">
                    <a:lumMod val="50000"/>
                  </a:schemeClr>
                </a:solidFill>
              </a:rPr>
              <a:t>сугышка</a:t>
            </a:r>
            <a:r>
              <a:rPr lang="ru-RU" b="1" dirty="0">
                <a:solidFill>
                  <a:schemeClr val="accent1">
                    <a:lumMod val="50000"/>
                  </a:schemeClr>
                </a:solidFill>
              </a:rPr>
              <a:t> </a:t>
            </a:r>
            <a:r>
              <a:rPr lang="ru-RU" b="1" dirty="0" err="1">
                <a:solidFill>
                  <a:schemeClr val="accent1">
                    <a:lumMod val="50000"/>
                  </a:schemeClr>
                </a:solidFill>
              </a:rPr>
              <a:t>киткән</a:t>
            </a:r>
            <a:r>
              <a:rPr lang="ru-RU" b="1" dirty="0">
                <a:solidFill>
                  <a:schemeClr val="accent1">
                    <a:lumMod val="50000"/>
                  </a:schemeClr>
                </a:solidFill>
              </a:rPr>
              <a:t>. </a:t>
            </a:r>
            <a:r>
              <a:rPr lang="ru-RU" b="1" dirty="0" err="1">
                <a:solidFill>
                  <a:schemeClr val="accent1">
                    <a:lumMod val="50000"/>
                  </a:schemeClr>
                </a:solidFill>
              </a:rPr>
              <a:t>Өч</a:t>
            </a:r>
            <a:r>
              <a:rPr lang="ru-RU" b="1" dirty="0">
                <a:solidFill>
                  <a:schemeClr val="accent1">
                    <a:lumMod val="50000"/>
                  </a:schemeClr>
                </a:solidFill>
              </a:rPr>
              <a:t> ел армия </a:t>
            </a:r>
            <a:r>
              <a:rPr lang="ru-RU" b="1" dirty="0" err="1">
                <a:solidFill>
                  <a:schemeClr val="accent1">
                    <a:lumMod val="50000"/>
                  </a:schemeClr>
                </a:solidFill>
              </a:rPr>
              <a:t>сафларында</a:t>
            </a:r>
            <a:r>
              <a:rPr lang="ru-RU" b="1" dirty="0">
                <a:solidFill>
                  <a:schemeClr val="accent1">
                    <a:lumMod val="50000"/>
                  </a:schemeClr>
                </a:solidFill>
              </a:rPr>
              <a:t>, </a:t>
            </a:r>
            <a:r>
              <a:rPr lang="ru-RU" b="1" dirty="0" err="1">
                <a:solidFill>
                  <a:schemeClr val="accent1">
                    <a:lumMod val="50000"/>
                  </a:schemeClr>
                </a:solidFill>
              </a:rPr>
              <a:t>дүрт</a:t>
            </a:r>
            <a:r>
              <a:rPr lang="ru-RU" b="1" dirty="0">
                <a:solidFill>
                  <a:schemeClr val="accent1">
                    <a:lumMod val="50000"/>
                  </a:schemeClr>
                </a:solidFill>
              </a:rPr>
              <a:t> ел </a:t>
            </a:r>
            <a:r>
              <a:rPr lang="ru-RU" b="1" dirty="0" err="1" smtClean="0">
                <a:solidFill>
                  <a:schemeClr val="accent1">
                    <a:lumMod val="50000"/>
                  </a:schemeClr>
                </a:solidFill>
              </a:rPr>
              <a:t>Бөек</a:t>
            </a:r>
            <a:r>
              <a:rPr lang="ru-RU" b="1" dirty="0" smtClean="0">
                <a:solidFill>
                  <a:schemeClr val="accent1">
                    <a:lumMod val="50000"/>
                  </a:schemeClr>
                </a:solidFill>
              </a:rPr>
              <a:t> </a:t>
            </a:r>
            <a:r>
              <a:rPr lang="ru-RU" b="1" dirty="0" err="1" smtClean="0">
                <a:solidFill>
                  <a:schemeClr val="accent1">
                    <a:lumMod val="50000"/>
                  </a:schemeClr>
                </a:solidFill>
              </a:rPr>
              <a:t>Ватан</a:t>
            </a:r>
            <a:r>
              <a:rPr lang="ru-RU" b="1" dirty="0" smtClean="0">
                <a:solidFill>
                  <a:schemeClr val="accent1">
                    <a:lumMod val="50000"/>
                  </a:schemeClr>
                </a:solidFill>
              </a:rPr>
              <a:t> </a:t>
            </a:r>
            <a:r>
              <a:rPr lang="ru-RU" b="1" dirty="0" err="1" smtClean="0">
                <a:solidFill>
                  <a:schemeClr val="accent1">
                    <a:lumMod val="50000"/>
                  </a:schemeClr>
                </a:solidFill>
              </a:rPr>
              <a:t>сугышында</a:t>
            </a:r>
            <a:r>
              <a:rPr lang="ru-RU" b="1" dirty="0" smtClean="0">
                <a:solidFill>
                  <a:schemeClr val="accent1">
                    <a:lumMod val="50000"/>
                  </a:schemeClr>
                </a:solidFill>
              </a:rPr>
              <a:t> </a:t>
            </a:r>
            <a:r>
              <a:rPr lang="ru-RU" b="1" dirty="0" err="1" smtClean="0">
                <a:solidFill>
                  <a:schemeClr val="accent1">
                    <a:lumMod val="50000"/>
                  </a:schemeClr>
                </a:solidFill>
              </a:rPr>
              <a:t>булган</a:t>
            </a:r>
            <a:r>
              <a:rPr lang="ru-RU" b="1" dirty="0">
                <a:solidFill>
                  <a:schemeClr val="accent1">
                    <a:lumMod val="50000"/>
                  </a:schemeClr>
                </a:solidFill>
              </a:rPr>
              <a:t>. Аннан </a:t>
            </a:r>
            <a:r>
              <a:rPr lang="ru-RU" b="1" dirty="0" err="1">
                <a:solidFill>
                  <a:schemeClr val="accent1">
                    <a:lumMod val="50000"/>
                  </a:schemeClr>
                </a:solidFill>
              </a:rPr>
              <a:t>исән-сау</a:t>
            </a:r>
            <a:r>
              <a:rPr lang="ru-RU" b="1" dirty="0">
                <a:solidFill>
                  <a:schemeClr val="accent1">
                    <a:lumMod val="50000"/>
                  </a:schemeClr>
                </a:solidFill>
              </a:rPr>
              <a:t> </a:t>
            </a:r>
            <a:r>
              <a:rPr lang="ru-RU" b="1" dirty="0" err="1">
                <a:solidFill>
                  <a:schemeClr val="accent1">
                    <a:lumMod val="50000"/>
                  </a:schemeClr>
                </a:solidFill>
              </a:rPr>
              <a:t>әйләнеп</a:t>
            </a:r>
            <a:r>
              <a:rPr lang="ru-RU" b="1" dirty="0">
                <a:solidFill>
                  <a:schemeClr val="accent1">
                    <a:lumMod val="50000"/>
                  </a:schemeClr>
                </a:solidFill>
              </a:rPr>
              <a:t> </a:t>
            </a:r>
            <a:r>
              <a:rPr lang="ru-RU" b="1" dirty="0" err="1">
                <a:solidFill>
                  <a:schemeClr val="accent1">
                    <a:lumMod val="50000"/>
                  </a:schemeClr>
                </a:solidFill>
              </a:rPr>
              <a:t>кайткан</a:t>
            </a:r>
            <a:r>
              <a:rPr lang="ru-RU" b="1" dirty="0">
                <a:solidFill>
                  <a:schemeClr val="accent1">
                    <a:lumMod val="50000"/>
                  </a:schemeClr>
                </a:solidFill>
              </a:rPr>
              <a:t>. Минем </a:t>
            </a:r>
            <a:r>
              <a:rPr lang="ru-RU" b="1" dirty="0" err="1" smtClean="0">
                <a:solidFill>
                  <a:schemeClr val="accent1">
                    <a:lumMod val="50000"/>
                  </a:schemeClr>
                </a:solidFill>
              </a:rPr>
              <a:t>әбием</a:t>
            </a:r>
            <a:r>
              <a:rPr lang="ru-RU" b="1" dirty="0" smtClean="0">
                <a:solidFill>
                  <a:schemeClr val="accent1">
                    <a:lumMod val="50000"/>
                  </a:schemeClr>
                </a:solidFill>
              </a:rPr>
              <a:t> </a:t>
            </a:r>
            <a:r>
              <a:rPr lang="ru-RU" b="1" dirty="0" err="1">
                <a:solidFill>
                  <a:schemeClr val="accent1">
                    <a:lumMod val="50000"/>
                  </a:schemeClr>
                </a:solidFill>
              </a:rPr>
              <a:t>белән</a:t>
            </a:r>
            <a:r>
              <a:rPr lang="ru-RU" b="1" dirty="0">
                <a:solidFill>
                  <a:schemeClr val="accent1">
                    <a:lumMod val="50000"/>
                  </a:schemeClr>
                </a:solidFill>
              </a:rPr>
              <a:t> 1947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елда</a:t>
            </a:r>
            <a:r>
              <a:rPr lang="ru-RU" b="1" dirty="0">
                <a:solidFill>
                  <a:schemeClr val="accent1">
                    <a:lumMod val="50000"/>
                  </a:schemeClr>
                </a:solidFill>
              </a:rPr>
              <a:t> </a:t>
            </a:r>
            <a:r>
              <a:rPr lang="ru-RU" b="1" dirty="0" err="1">
                <a:solidFill>
                  <a:schemeClr val="accent1">
                    <a:lumMod val="50000"/>
                  </a:schemeClr>
                </a:solidFill>
              </a:rPr>
              <a:t>бергә</a:t>
            </a:r>
            <a:r>
              <a:rPr lang="ru-RU" b="1" dirty="0">
                <a:solidFill>
                  <a:schemeClr val="accent1">
                    <a:lumMod val="50000"/>
                  </a:schemeClr>
                </a:solidFill>
              </a:rPr>
              <a:t> </a:t>
            </a:r>
            <a:r>
              <a:rPr lang="ru-RU" b="1" dirty="0" err="1">
                <a:solidFill>
                  <a:schemeClr val="accent1">
                    <a:lumMod val="50000"/>
                  </a:schemeClr>
                </a:solidFill>
              </a:rPr>
              <a:t>тормыш</a:t>
            </a:r>
            <a:r>
              <a:rPr lang="ru-RU" b="1" dirty="0">
                <a:solidFill>
                  <a:schemeClr val="accent1">
                    <a:lumMod val="50000"/>
                  </a:schemeClr>
                </a:solidFill>
              </a:rPr>
              <a:t> кора </a:t>
            </a:r>
            <a:r>
              <a:rPr lang="ru-RU" b="1" dirty="0" err="1">
                <a:solidFill>
                  <a:schemeClr val="accent1">
                    <a:lumMod val="50000"/>
                  </a:schemeClr>
                </a:solidFill>
              </a:rPr>
              <a:t>башлаганнар</a:t>
            </a:r>
            <a:r>
              <a:rPr lang="ru-RU" b="1" dirty="0">
                <a:solidFill>
                  <a:schemeClr val="accent1">
                    <a:lumMod val="50000"/>
                  </a:schemeClr>
                </a:solidFill>
              </a:rPr>
              <a:t>. </a:t>
            </a:r>
            <a:r>
              <a:rPr lang="ru-RU" b="1" dirty="0" err="1">
                <a:solidFill>
                  <a:schemeClr val="accent1">
                    <a:lumMod val="50000"/>
                  </a:schemeClr>
                </a:solidFill>
              </a:rPr>
              <a:t>Бергә</a:t>
            </a:r>
            <a:r>
              <a:rPr lang="ru-RU" b="1" dirty="0">
                <a:solidFill>
                  <a:schemeClr val="accent1">
                    <a:lumMod val="50000"/>
                  </a:schemeClr>
                </a:solidFill>
              </a:rPr>
              <a:t> </a:t>
            </a:r>
            <a:r>
              <a:rPr lang="ru-RU" b="1" dirty="0" err="1">
                <a:solidFill>
                  <a:schemeClr val="accent1">
                    <a:lumMod val="50000"/>
                  </a:schemeClr>
                </a:solidFill>
              </a:rPr>
              <a:t>тормыш</a:t>
            </a:r>
            <a:r>
              <a:rPr lang="ru-RU" b="1" dirty="0">
                <a:solidFill>
                  <a:schemeClr val="accent1">
                    <a:lumMod val="50000"/>
                  </a:schemeClr>
                </a:solidFill>
              </a:rPr>
              <a:t> </a:t>
            </a:r>
            <a:r>
              <a:rPr lang="ru-RU" b="1" dirty="0" err="1">
                <a:solidFill>
                  <a:schemeClr val="accent1">
                    <a:lumMod val="50000"/>
                  </a:schemeClr>
                </a:solidFill>
              </a:rPr>
              <a:t>корып</a:t>
            </a:r>
            <a:r>
              <a:rPr lang="ru-RU" b="1" dirty="0">
                <a:solidFill>
                  <a:schemeClr val="accent1">
                    <a:lumMod val="50000"/>
                  </a:schemeClr>
                </a:solidFill>
              </a:rPr>
              <a:t> </a:t>
            </a:r>
            <a:r>
              <a:rPr lang="ru-RU" b="1" dirty="0" err="1">
                <a:solidFill>
                  <a:schemeClr val="accent1">
                    <a:lumMod val="50000"/>
                  </a:schemeClr>
                </a:solidFill>
              </a:rPr>
              <a:t>дурт</a:t>
            </a:r>
            <a:r>
              <a:rPr lang="ru-RU" b="1" dirty="0">
                <a:solidFill>
                  <a:schemeClr val="accent1">
                    <a:lumMod val="50000"/>
                  </a:schemeClr>
                </a:solidFill>
              </a:rPr>
              <a:t> </a:t>
            </a:r>
            <a:r>
              <a:rPr lang="ru-RU" b="1" dirty="0" err="1">
                <a:solidFill>
                  <a:schemeClr val="accent1">
                    <a:lumMod val="50000"/>
                  </a:schemeClr>
                </a:solidFill>
              </a:rPr>
              <a:t>балалары</a:t>
            </a:r>
            <a:r>
              <a:rPr lang="ru-RU" b="1" dirty="0">
                <a:solidFill>
                  <a:schemeClr val="accent1">
                    <a:lumMod val="50000"/>
                  </a:schemeClr>
                </a:solidFill>
              </a:rPr>
              <a:t> </a:t>
            </a:r>
            <a:r>
              <a:rPr lang="ru-RU" b="1" dirty="0" err="1">
                <a:solidFill>
                  <a:schemeClr val="accent1">
                    <a:lumMod val="50000"/>
                  </a:schemeClr>
                </a:solidFill>
              </a:rPr>
              <a:t>булган</a:t>
            </a:r>
            <a:r>
              <a:rPr lang="ru-RU" b="1" dirty="0">
                <a:solidFill>
                  <a:schemeClr val="accent1">
                    <a:lumMod val="50000"/>
                  </a:schemeClr>
                </a:solidFill>
              </a:rPr>
              <a:t>. </a:t>
            </a:r>
            <a:r>
              <a:rPr lang="ru-RU" b="1" dirty="0" err="1">
                <a:solidFill>
                  <a:schemeClr val="accent1">
                    <a:lumMod val="50000"/>
                  </a:schemeClr>
                </a:solidFill>
              </a:rPr>
              <a:t>Өйләнешкәч</a:t>
            </a:r>
            <a:r>
              <a:rPr lang="ru-RU" b="1" dirty="0">
                <a:solidFill>
                  <a:schemeClr val="accent1">
                    <a:lumMod val="50000"/>
                  </a:schemeClr>
                </a:solidFill>
              </a:rPr>
              <a:t> </a:t>
            </a:r>
            <a:r>
              <a:rPr lang="ru-RU" b="1" dirty="0" err="1">
                <a:solidFill>
                  <a:schemeClr val="accent1">
                    <a:lumMod val="50000"/>
                  </a:schemeClr>
                </a:solidFill>
              </a:rPr>
              <a:t>Чепья</a:t>
            </a:r>
            <a:r>
              <a:rPr lang="ru-RU" b="1" dirty="0">
                <a:solidFill>
                  <a:schemeClr val="accent1">
                    <a:lumMod val="50000"/>
                  </a:schemeClr>
                </a:solidFill>
              </a:rPr>
              <a:t> </a:t>
            </a:r>
            <a:r>
              <a:rPr lang="ru-RU" b="1" dirty="0" err="1">
                <a:solidFill>
                  <a:schemeClr val="accent1">
                    <a:lumMod val="50000"/>
                  </a:schemeClr>
                </a:solidFill>
              </a:rPr>
              <a:t>авылында</a:t>
            </a:r>
            <a:r>
              <a:rPr lang="ru-RU" b="1" dirty="0">
                <a:solidFill>
                  <a:schemeClr val="accent1">
                    <a:lumMod val="50000"/>
                  </a:schemeClr>
                </a:solidFill>
              </a:rPr>
              <a:t> </a:t>
            </a:r>
            <a:r>
              <a:rPr lang="ru-RU" b="1" dirty="0" err="1">
                <a:solidFill>
                  <a:schemeClr val="accent1">
                    <a:lumMod val="50000"/>
                  </a:schemeClr>
                </a:solidFill>
              </a:rPr>
              <a:t>яшәгәннәр</a:t>
            </a:r>
            <a:r>
              <a:rPr lang="ru-RU" b="1" dirty="0">
                <a:solidFill>
                  <a:schemeClr val="accent1">
                    <a:lumMod val="50000"/>
                  </a:schemeClr>
                </a:solidFill>
              </a:rPr>
              <a:t>. </a:t>
            </a:r>
            <a:r>
              <a:rPr lang="ru-RU" b="1" dirty="0" err="1">
                <a:solidFill>
                  <a:schemeClr val="accent1">
                    <a:lumMod val="50000"/>
                  </a:schemeClr>
                </a:solidFill>
              </a:rPr>
              <a:t>Бабай</a:t>
            </a:r>
            <a:r>
              <a:rPr lang="ru-RU" b="1" dirty="0">
                <a:solidFill>
                  <a:schemeClr val="accent1">
                    <a:lumMod val="50000"/>
                  </a:schemeClr>
                </a:solidFill>
              </a:rPr>
              <a:t>  7 класс </a:t>
            </a:r>
            <a:r>
              <a:rPr lang="ru-RU" b="1" dirty="0" err="1">
                <a:solidFill>
                  <a:schemeClr val="accent1">
                    <a:lumMod val="50000"/>
                  </a:schemeClr>
                </a:solidFill>
              </a:rPr>
              <a:t>белеме</a:t>
            </a:r>
            <a:r>
              <a:rPr lang="ru-RU" b="1" dirty="0">
                <a:solidFill>
                  <a:schemeClr val="accent1">
                    <a:lumMod val="50000"/>
                  </a:schemeClr>
                </a:solidFill>
              </a:rPr>
              <a:t> </a:t>
            </a:r>
            <a:r>
              <a:rPr lang="ru-RU" b="1" dirty="0" err="1">
                <a:solidFill>
                  <a:schemeClr val="accent1">
                    <a:lumMod val="50000"/>
                  </a:schemeClr>
                </a:solidFill>
              </a:rPr>
              <a:t>белән</a:t>
            </a:r>
            <a:r>
              <a:rPr lang="ru-RU" b="1" dirty="0">
                <a:solidFill>
                  <a:schemeClr val="accent1">
                    <a:lumMod val="50000"/>
                  </a:schemeClr>
                </a:solidFill>
              </a:rPr>
              <a:t> </a:t>
            </a:r>
            <a:r>
              <a:rPr lang="ru-RU" b="1" dirty="0" err="1">
                <a:solidFill>
                  <a:schemeClr val="accent1">
                    <a:lumMod val="50000"/>
                  </a:schemeClr>
                </a:solidFill>
              </a:rPr>
              <a:t>Чепьяда</a:t>
            </a:r>
            <a:r>
              <a:rPr lang="ru-RU" b="1" dirty="0">
                <a:solidFill>
                  <a:schemeClr val="accent1">
                    <a:lumMod val="50000"/>
                  </a:schemeClr>
                </a:solidFill>
              </a:rPr>
              <a:t> </a:t>
            </a:r>
            <a:r>
              <a:rPr lang="ru-RU" b="1" dirty="0" err="1">
                <a:solidFill>
                  <a:schemeClr val="accent1">
                    <a:lumMod val="50000"/>
                  </a:schemeClr>
                </a:solidFill>
              </a:rPr>
              <a:t>райсоюзда</a:t>
            </a:r>
            <a:r>
              <a:rPr lang="ru-RU" b="1" dirty="0">
                <a:solidFill>
                  <a:schemeClr val="accent1">
                    <a:lumMod val="50000"/>
                  </a:schemeClr>
                </a:solidFill>
              </a:rPr>
              <a:t> главный бухгалтер </a:t>
            </a:r>
            <a:r>
              <a:rPr lang="ru-RU" b="1" dirty="0" err="1">
                <a:solidFill>
                  <a:schemeClr val="accent1">
                    <a:lumMod val="50000"/>
                  </a:schemeClr>
                </a:solidFill>
              </a:rPr>
              <a:t>булып</a:t>
            </a:r>
            <a:r>
              <a:rPr lang="ru-RU" b="1" dirty="0">
                <a:solidFill>
                  <a:schemeClr val="accent1">
                    <a:lumMod val="50000"/>
                  </a:schemeClr>
                </a:solidFill>
              </a:rPr>
              <a:t> </a:t>
            </a:r>
            <a:r>
              <a:rPr lang="ru-RU" b="1" dirty="0" err="1">
                <a:solidFill>
                  <a:schemeClr val="accent1">
                    <a:lumMod val="50000"/>
                  </a:schemeClr>
                </a:solidFill>
              </a:rPr>
              <a:t>эшләгән</a:t>
            </a:r>
            <a:r>
              <a:rPr lang="ru-RU" b="1" dirty="0">
                <a:solidFill>
                  <a:schemeClr val="accent1">
                    <a:lumMod val="50000"/>
                  </a:schemeClr>
                </a:solidFill>
              </a:rPr>
              <a:t>. </a:t>
            </a:r>
            <a:r>
              <a:rPr lang="ru-RU" b="1" dirty="0" err="1">
                <a:solidFill>
                  <a:schemeClr val="accent1">
                    <a:lumMod val="50000"/>
                  </a:schemeClr>
                </a:solidFill>
              </a:rPr>
              <a:t>Чепьядан</a:t>
            </a:r>
            <a:r>
              <a:rPr lang="ru-RU" b="1" dirty="0">
                <a:solidFill>
                  <a:schemeClr val="accent1">
                    <a:lumMod val="50000"/>
                  </a:schemeClr>
                </a:solidFill>
              </a:rPr>
              <a:t> </a:t>
            </a:r>
            <a:r>
              <a:rPr lang="ru-RU" b="1" dirty="0" err="1">
                <a:solidFill>
                  <a:schemeClr val="accent1">
                    <a:lumMod val="50000"/>
                  </a:schemeClr>
                </a:solidFill>
              </a:rPr>
              <a:t>Ядегәргә</a:t>
            </a:r>
            <a:r>
              <a:rPr lang="ru-RU" b="1" dirty="0">
                <a:solidFill>
                  <a:schemeClr val="accent1">
                    <a:lumMod val="50000"/>
                  </a:schemeClr>
                </a:solidFill>
              </a:rPr>
              <a:t> </a:t>
            </a:r>
            <a:r>
              <a:rPr lang="ru-RU" b="1" dirty="0" err="1">
                <a:solidFill>
                  <a:schemeClr val="accent1">
                    <a:lumMod val="50000"/>
                  </a:schemeClr>
                </a:solidFill>
              </a:rPr>
              <a:t>чакыртып</a:t>
            </a:r>
            <a:r>
              <a:rPr lang="ru-RU" b="1" dirty="0">
                <a:solidFill>
                  <a:schemeClr val="accent1">
                    <a:lumMod val="50000"/>
                  </a:schemeClr>
                </a:solidFill>
              </a:rPr>
              <a:t> </a:t>
            </a:r>
            <a:r>
              <a:rPr lang="ru-RU" b="1" dirty="0" err="1">
                <a:solidFill>
                  <a:schemeClr val="accent1">
                    <a:lumMod val="50000"/>
                  </a:schemeClr>
                </a:solidFill>
              </a:rPr>
              <a:t>алганнар</a:t>
            </a:r>
            <a:r>
              <a:rPr lang="ru-RU" b="1" dirty="0">
                <a:solidFill>
                  <a:schemeClr val="accent1">
                    <a:lumMod val="50000"/>
                  </a:schemeClr>
                </a:solidFill>
              </a:rPr>
              <a:t> бухгалтер </a:t>
            </a:r>
            <a:r>
              <a:rPr lang="ru-RU" b="1" dirty="0" err="1">
                <a:solidFill>
                  <a:schemeClr val="accent1">
                    <a:lumMod val="50000"/>
                  </a:schemeClr>
                </a:solidFill>
              </a:rPr>
              <a:t>эшенә</a:t>
            </a:r>
            <a:r>
              <a:rPr lang="ru-RU" b="1" dirty="0">
                <a:solidFill>
                  <a:schemeClr val="accent1">
                    <a:lumMod val="50000"/>
                  </a:schemeClr>
                </a:solidFill>
              </a:rPr>
              <a:t>. </a:t>
            </a:r>
            <a:r>
              <a:rPr lang="ru-RU" b="1" dirty="0" err="1">
                <a:solidFill>
                  <a:schemeClr val="accent1">
                    <a:lumMod val="50000"/>
                  </a:schemeClr>
                </a:solidFill>
              </a:rPr>
              <a:t>Аннары</a:t>
            </a:r>
            <a:r>
              <a:rPr lang="ru-RU" b="1" dirty="0">
                <a:solidFill>
                  <a:schemeClr val="accent1">
                    <a:lumMod val="50000"/>
                  </a:schemeClr>
                </a:solidFill>
              </a:rPr>
              <a:t> </a:t>
            </a:r>
            <a:r>
              <a:rPr lang="ru-RU" b="1" dirty="0" err="1">
                <a:solidFill>
                  <a:schemeClr val="accent1">
                    <a:lumMod val="50000"/>
                  </a:schemeClr>
                </a:solidFill>
              </a:rPr>
              <a:t>Ядегәрдә</a:t>
            </a:r>
            <a:r>
              <a:rPr lang="ru-RU" b="1" dirty="0">
                <a:solidFill>
                  <a:schemeClr val="accent1">
                    <a:lumMod val="50000"/>
                  </a:schemeClr>
                </a:solidFill>
              </a:rPr>
              <a:t> </a:t>
            </a:r>
            <a:r>
              <a:rPr lang="ru-RU" b="1" dirty="0" err="1">
                <a:solidFill>
                  <a:schemeClr val="accent1">
                    <a:lumMod val="50000"/>
                  </a:schemeClr>
                </a:solidFill>
              </a:rPr>
              <a:t>яшәгәннәр</a:t>
            </a:r>
            <a:r>
              <a:rPr lang="ru-RU" b="1" dirty="0">
                <a:solidFill>
                  <a:schemeClr val="accent1">
                    <a:lumMod val="50000"/>
                  </a:schemeClr>
                </a:solidFill>
              </a:rPr>
              <a:t>.  1966 </a:t>
            </a:r>
            <a:r>
              <a:rPr lang="ru-RU" b="1" dirty="0" err="1">
                <a:solidFill>
                  <a:schemeClr val="accent1">
                    <a:lumMod val="50000"/>
                  </a:schemeClr>
                </a:solidFill>
              </a:rPr>
              <a:t>нчы</a:t>
            </a:r>
            <a:r>
              <a:rPr lang="ru-RU" b="1" dirty="0">
                <a:solidFill>
                  <a:schemeClr val="accent1">
                    <a:lumMod val="50000"/>
                  </a:schemeClr>
                </a:solidFill>
              </a:rPr>
              <a:t> </a:t>
            </a:r>
            <a:r>
              <a:rPr lang="ru-RU" b="1" dirty="0" err="1">
                <a:solidFill>
                  <a:schemeClr val="accent1">
                    <a:lumMod val="50000"/>
                  </a:schemeClr>
                </a:solidFill>
              </a:rPr>
              <a:t>елда</a:t>
            </a:r>
            <a:r>
              <a:rPr lang="ru-RU" b="1" dirty="0">
                <a:solidFill>
                  <a:schemeClr val="accent1">
                    <a:lumMod val="50000"/>
                  </a:schemeClr>
                </a:solidFill>
              </a:rPr>
              <a:t> </a:t>
            </a:r>
            <a:r>
              <a:rPr lang="ru-RU" b="1" dirty="0" err="1">
                <a:solidFill>
                  <a:schemeClr val="accent1">
                    <a:lumMod val="50000"/>
                  </a:schemeClr>
                </a:solidFill>
              </a:rPr>
              <a:t>Бөрбаш</a:t>
            </a:r>
            <a:r>
              <a:rPr lang="ru-RU" b="1" dirty="0">
                <a:solidFill>
                  <a:schemeClr val="accent1">
                    <a:lumMod val="50000"/>
                  </a:schemeClr>
                </a:solidFill>
              </a:rPr>
              <a:t> совхозы </a:t>
            </a:r>
            <a:r>
              <a:rPr lang="ru-RU" b="1" dirty="0" err="1">
                <a:solidFill>
                  <a:schemeClr val="accent1">
                    <a:lumMod val="50000"/>
                  </a:schemeClr>
                </a:solidFill>
              </a:rPr>
              <a:t>ачылган</a:t>
            </a:r>
            <a:r>
              <a:rPr lang="ru-RU" b="1" dirty="0">
                <a:solidFill>
                  <a:schemeClr val="accent1">
                    <a:lumMod val="50000"/>
                  </a:schemeClr>
                </a:solidFill>
              </a:rPr>
              <a:t>. </a:t>
            </a:r>
            <a:r>
              <a:rPr lang="ru-RU" b="1" dirty="0" err="1">
                <a:solidFill>
                  <a:schemeClr val="accent1">
                    <a:lumMod val="50000"/>
                  </a:schemeClr>
                </a:solidFill>
              </a:rPr>
              <a:t>Бабайны</a:t>
            </a:r>
            <a:r>
              <a:rPr lang="ru-RU" b="1" dirty="0">
                <a:solidFill>
                  <a:schemeClr val="accent1">
                    <a:lumMod val="50000"/>
                  </a:schemeClr>
                </a:solidFill>
              </a:rPr>
              <a:t> </a:t>
            </a:r>
            <a:r>
              <a:rPr lang="ru-RU" b="1" dirty="0" err="1">
                <a:solidFill>
                  <a:schemeClr val="accent1">
                    <a:lumMod val="50000"/>
                  </a:schemeClr>
                </a:solidFill>
              </a:rPr>
              <a:t>үзенең</a:t>
            </a:r>
            <a:r>
              <a:rPr lang="ru-RU" b="1" dirty="0">
                <a:solidFill>
                  <a:schemeClr val="accent1">
                    <a:lumMod val="50000"/>
                  </a:schemeClr>
                </a:solidFill>
              </a:rPr>
              <a:t> </a:t>
            </a:r>
            <a:r>
              <a:rPr lang="ru-RU" b="1" dirty="0" err="1">
                <a:solidFill>
                  <a:schemeClr val="accent1">
                    <a:lumMod val="50000"/>
                  </a:schemeClr>
                </a:solidFill>
              </a:rPr>
              <a:t>хезмәтен</a:t>
            </a:r>
            <a:r>
              <a:rPr lang="ru-RU" b="1" dirty="0">
                <a:solidFill>
                  <a:schemeClr val="accent1">
                    <a:lumMod val="50000"/>
                  </a:schemeClr>
                </a:solidFill>
              </a:rPr>
              <a:t> </a:t>
            </a:r>
            <a:r>
              <a:rPr lang="ru-RU" b="1" dirty="0" err="1">
                <a:solidFill>
                  <a:schemeClr val="accent1">
                    <a:lumMod val="50000"/>
                  </a:schemeClr>
                </a:solidFill>
              </a:rPr>
              <a:t>әйбәт</a:t>
            </a:r>
            <a:r>
              <a:rPr lang="ru-RU" b="1" dirty="0">
                <a:solidFill>
                  <a:schemeClr val="accent1">
                    <a:lumMod val="50000"/>
                  </a:schemeClr>
                </a:solidFill>
              </a:rPr>
              <a:t> </a:t>
            </a:r>
            <a:r>
              <a:rPr lang="ru-RU" b="1" dirty="0" err="1">
                <a:solidFill>
                  <a:schemeClr val="accent1">
                    <a:lumMod val="50000"/>
                  </a:schemeClr>
                </a:solidFill>
              </a:rPr>
              <a:t>башкарганлыгы</a:t>
            </a:r>
            <a:r>
              <a:rPr lang="ru-RU" b="1" dirty="0">
                <a:solidFill>
                  <a:schemeClr val="accent1">
                    <a:lumMod val="50000"/>
                  </a:schemeClr>
                </a:solidFill>
              </a:rPr>
              <a:t> </a:t>
            </a:r>
            <a:r>
              <a:rPr lang="ru-RU" b="1" dirty="0" err="1">
                <a:solidFill>
                  <a:schemeClr val="accent1">
                    <a:lumMod val="50000"/>
                  </a:schemeClr>
                </a:solidFill>
              </a:rPr>
              <a:t>белән</a:t>
            </a:r>
            <a:r>
              <a:rPr lang="ru-RU" b="1" dirty="0">
                <a:solidFill>
                  <a:schemeClr val="accent1">
                    <a:lumMod val="50000"/>
                  </a:schemeClr>
                </a:solidFill>
              </a:rPr>
              <a:t> </a:t>
            </a:r>
            <a:r>
              <a:rPr lang="ru-RU" b="1" dirty="0" err="1">
                <a:solidFill>
                  <a:schemeClr val="accent1">
                    <a:lumMod val="50000"/>
                  </a:schemeClr>
                </a:solidFill>
              </a:rPr>
              <a:t>Бөрбаш</a:t>
            </a:r>
            <a:r>
              <a:rPr lang="ru-RU" b="1" dirty="0">
                <a:solidFill>
                  <a:schemeClr val="accent1">
                    <a:lumMod val="50000"/>
                  </a:schemeClr>
                </a:solidFill>
              </a:rPr>
              <a:t> </a:t>
            </a:r>
            <a:r>
              <a:rPr lang="ru-RU" b="1" dirty="0" err="1">
                <a:solidFill>
                  <a:schemeClr val="accent1">
                    <a:lumMod val="50000"/>
                  </a:schemeClr>
                </a:solidFill>
              </a:rPr>
              <a:t>совхозына</a:t>
            </a:r>
            <a:r>
              <a:rPr lang="ru-RU" b="1" dirty="0">
                <a:solidFill>
                  <a:schemeClr val="accent1">
                    <a:lumMod val="50000"/>
                  </a:schemeClr>
                </a:solidFill>
              </a:rPr>
              <a:t> </a:t>
            </a:r>
            <a:r>
              <a:rPr lang="ru-RU" b="1" dirty="0" err="1">
                <a:solidFill>
                  <a:schemeClr val="accent1">
                    <a:lumMod val="50000"/>
                  </a:schemeClr>
                </a:solidFill>
              </a:rPr>
              <a:t>күчергәннәр</a:t>
            </a:r>
            <a:r>
              <a:rPr lang="ru-RU" b="1" dirty="0" smtClean="0">
                <a:solidFill>
                  <a:schemeClr val="accent1">
                    <a:lumMod val="50000"/>
                  </a:schemeClr>
                </a:solidFill>
              </a:rPr>
              <a:t>., </a:t>
            </a:r>
            <a:r>
              <a:rPr lang="ru-RU" b="1" dirty="0">
                <a:solidFill>
                  <a:schemeClr val="accent1">
                    <a:lumMod val="50000"/>
                  </a:schemeClr>
                </a:solidFill>
              </a:rPr>
              <a:t>1987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елда</a:t>
            </a:r>
            <a:r>
              <a:rPr lang="ru-RU" b="1" dirty="0">
                <a:solidFill>
                  <a:schemeClr val="accent1">
                    <a:lumMod val="50000"/>
                  </a:schemeClr>
                </a:solidFill>
              </a:rPr>
              <a:t> </a:t>
            </a:r>
            <a:r>
              <a:rPr lang="ru-RU" b="1" dirty="0" err="1" smtClean="0">
                <a:solidFill>
                  <a:schemeClr val="accent1">
                    <a:lumMod val="50000"/>
                  </a:schemeClr>
                </a:solidFill>
              </a:rPr>
              <a:t>бабаем</a:t>
            </a:r>
            <a:r>
              <a:rPr lang="ru-RU" b="1" dirty="0" smtClean="0">
                <a:solidFill>
                  <a:schemeClr val="accent1">
                    <a:lumMod val="50000"/>
                  </a:schemeClr>
                </a:solidFill>
              </a:rPr>
              <a:t> </a:t>
            </a:r>
            <a:r>
              <a:rPr lang="ru-RU" b="1" dirty="0" err="1" smtClean="0">
                <a:solidFill>
                  <a:schemeClr val="accent1">
                    <a:lumMod val="50000"/>
                  </a:schemeClr>
                </a:solidFill>
              </a:rPr>
              <a:t>бакыйлыкка</a:t>
            </a:r>
            <a:r>
              <a:rPr lang="ru-RU" b="1" dirty="0" smtClean="0">
                <a:solidFill>
                  <a:schemeClr val="accent1">
                    <a:lumMod val="50000"/>
                  </a:schemeClr>
                </a:solidFill>
              </a:rPr>
              <a:t> </a:t>
            </a:r>
            <a:r>
              <a:rPr lang="ru-RU" b="1" dirty="0" err="1" smtClean="0">
                <a:solidFill>
                  <a:schemeClr val="accent1">
                    <a:lumMod val="50000"/>
                  </a:schemeClr>
                </a:solidFill>
              </a:rPr>
              <a:t>күчә</a:t>
            </a:r>
            <a:r>
              <a:rPr lang="ru-RU" b="1" dirty="0" smtClean="0">
                <a:solidFill>
                  <a:schemeClr val="accent1">
                    <a:lumMod val="50000"/>
                  </a:schemeClr>
                </a:solidFill>
              </a:rPr>
              <a:t>.</a:t>
            </a:r>
          </a:p>
          <a:p>
            <a:pPr algn="r"/>
            <a:r>
              <a:rPr lang="tt-RU" b="1" dirty="0" smtClean="0">
                <a:solidFill>
                  <a:schemeClr val="accent1">
                    <a:lumMod val="50000"/>
                  </a:schemeClr>
                </a:solidFill>
              </a:rPr>
              <a:t>(Шакирова Венера)</a:t>
            </a:r>
            <a:endParaRPr lang="ru-RU" b="1" dirty="0">
              <a:solidFill>
                <a:schemeClr val="accent1">
                  <a:lumMod val="50000"/>
                </a:schemeClr>
              </a:solidFill>
            </a:endParaRPr>
          </a:p>
        </p:txBody>
      </p:sp>
    </p:spTree>
    <p:extLst>
      <p:ext uri="{BB962C8B-B14F-4D97-AF65-F5344CB8AC3E}">
        <p14:creationId xmlns:p14="http://schemas.microsoft.com/office/powerpoint/2010/main" val="2051436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40"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5536" y="404664"/>
            <a:ext cx="7848872" cy="1200329"/>
          </a:xfrm>
          <a:prstGeom prst="rect">
            <a:avLst/>
          </a:prstGeom>
          <a:noFill/>
        </p:spPr>
        <p:txBody>
          <a:bodyPr wrap="square" rtlCol="0">
            <a:spAutoFit/>
          </a:bodyPr>
          <a:lstStyle/>
          <a:p>
            <a: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Гыйльметдинов</a:t>
            </a:r>
            <a: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Зәкиулла</a:t>
            </a:r>
            <a:endPar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Хәлилулла</a:t>
            </a:r>
            <a: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600" b="1" spc="300" dirty="0" err="1">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улы</a:t>
            </a:r>
            <a:r>
              <a:rPr lang="ru-RU" sz="3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p>
        </p:txBody>
      </p:sp>
      <p:pic>
        <p:nvPicPr>
          <p:cNvPr id="7170" name="Picture 2" descr="C:\Users\Гульнара\Desktop\улмэс полк\i (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0089" y="1627350"/>
            <a:ext cx="4968552" cy="4177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7711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7504" y="188640"/>
            <a:ext cx="8568952" cy="4616648"/>
          </a:xfrm>
          <a:prstGeom prst="rect">
            <a:avLst/>
          </a:prstGeom>
          <a:noFill/>
        </p:spPr>
        <p:txBody>
          <a:bodyPr wrap="square" rtlCol="0">
            <a:spAutoFit/>
          </a:bodyPr>
          <a:lstStyle/>
          <a:p>
            <a:r>
              <a:rPr lang="ru-RU" sz="2400" b="1" dirty="0"/>
              <a:t> </a:t>
            </a:r>
            <a:r>
              <a:rPr lang="ru-RU" b="1" dirty="0" err="1">
                <a:solidFill>
                  <a:schemeClr val="accent1">
                    <a:lumMod val="50000"/>
                  </a:schemeClr>
                </a:solidFill>
              </a:rPr>
              <a:t>Гыйльметдинов</a:t>
            </a:r>
            <a:r>
              <a:rPr lang="ru-RU" b="1" dirty="0">
                <a:solidFill>
                  <a:schemeClr val="accent1">
                    <a:lumMod val="50000"/>
                  </a:schemeClr>
                </a:solidFill>
              </a:rPr>
              <a:t> </a:t>
            </a:r>
            <a:r>
              <a:rPr lang="ru-RU" b="1" dirty="0" err="1" smtClean="0">
                <a:solidFill>
                  <a:schemeClr val="accent1">
                    <a:lumMod val="50000"/>
                  </a:schemeClr>
                </a:solidFill>
              </a:rPr>
              <a:t>Исмәгыйльнең</a:t>
            </a:r>
            <a:r>
              <a:rPr lang="ru-RU" b="1" dirty="0" smtClean="0">
                <a:solidFill>
                  <a:schemeClr val="accent1">
                    <a:lumMod val="50000"/>
                  </a:schemeClr>
                </a:solidFill>
              </a:rPr>
              <a:t> </a:t>
            </a:r>
            <a:r>
              <a:rPr lang="ru-RU" b="1" dirty="0" err="1">
                <a:solidFill>
                  <a:schemeClr val="accent1">
                    <a:lumMod val="50000"/>
                  </a:schemeClr>
                </a:solidFill>
              </a:rPr>
              <a:t>абыйсы</a:t>
            </a:r>
            <a:r>
              <a:rPr lang="ru-RU" b="1" dirty="0">
                <a:solidFill>
                  <a:schemeClr val="accent1">
                    <a:lumMod val="50000"/>
                  </a:schemeClr>
                </a:solidFill>
              </a:rPr>
              <a:t> </a:t>
            </a:r>
            <a:r>
              <a:rPr lang="ru-RU" b="1" dirty="0" err="1">
                <a:solidFill>
                  <a:schemeClr val="accent1">
                    <a:lumMod val="50000"/>
                  </a:schemeClr>
                </a:solidFill>
              </a:rPr>
              <a:t>Гыйльметдинов</a:t>
            </a:r>
            <a:r>
              <a:rPr lang="ru-RU" b="1" dirty="0">
                <a:solidFill>
                  <a:schemeClr val="accent1">
                    <a:lumMod val="50000"/>
                  </a:schemeClr>
                </a:solidFill>
              </a:rPr>
              <a:t> </a:t>
            </a:r>
            <a:r>
              <a:rPr lang="ru-RU" b="1" dirty="0" err="1" smtClean="0">
                <a:solidFill>
                  <a:schemeClr val="accent1">
                    <a:lumMod val="50000"/>
                  </a:schemeClr>
                </a:solidFill>
              </a:rPr>
              <a:t>Зәкиулла</a:t>
            </a:r>
            <a:r>
              <a:rPr lang="ru-RU" b="1" dirty="0" smtClean="0">
                <a:solidFill>
                  <a:schemeClr val="accent1">
                    <a:lumMod val="50000"/>
                  </a:schemeClr>
                </a:solidFill>
              </a:rPr>
              <a:t> </a:t>
            </a:r>
            <a:r>
              <a:rPr lang="ru-RU" b="1" dirty="0" err="1" smtClean="0">
                <a:solidFill>
                  <a:schemeClr val="accent1">
                    <a:lumMod val="50000"/>
                  </a:schemeClr>
                </a:solidFill>
              </a:rPr>
              <a:t>Хәлилулла</a:t>
            </a:r>
            <a:r>
              <a:rPr lang="ru-RU" b="1" dirty="0" smtClean="0">
                <a:solidFill>
                  <a:schemeClr val="accent1">
                    <a:lumMod val="50000"/>
                  </a:schemeClr>
                </a:solidFill>
              </a:rPr>
              <a:t> </a:t>
            </a:r>
            <a:r>
              <a:rPr lang="ru-RU" b="1" dirty="0" err="1">
                <a:solidFill>
                  <a:schemeClr val="accent1">
                    <a:lumMod val="50000"/>
                  </a:schemeClr>
                </a:solidFill>
              </a:rPr>
              <a:t>улы</a:t>
            </a:r>
            <a:r>
              <a:rPr lang="ru-RU" b="1" dirty="0">
                <a:solidFill>
                  <a:schemeClr val="accent1">
                    <a:lumMod val="50000"/>
                  </a:schemeClr>
                </a:solidFill>
              </a:rPr>
              <a:t> 1924 </a:t>
            </a:r>
            <a:r>
              <a:rPr lang="ru-RU" b="1" dirty="0" err="1">
                <a:solidFill>
                  <a:schemeClr val="accent1">
                    <a:lumMod val="50000"/>
                  </a:schemeClr>
                </a:solidFill>
              </a:rPr>
              <a:t>елда</a:t>
            </a:r>
            <a:r>
              <a:rPr lang="ru-RU" b="1" dirty="0">
                <a:solidFill>
                  <a:schemeClr val="accent1">
                    <a:lumMod val="50000"/>
                  </a:schemeClr>
                </a:solidFill>
              </a:rPr>
              <a:t> Татарстан АССР </a:t>
            </a:r>
            <a:r>
              <a:rPr lang="ru-RU" b="1" dirty="0" err="1" smtClean="0">
                <a:solidFill>
                  <a:schemeClr val="accent1">
                    <a:lumMod val="50000"/>
                  </a:schemeClr>
                </a:solidFill>
              </a:rPr>
              <a:t>ның</a:t>
            </a:r>
            <a:r>
              <a:rPr lang="ru-RU" b="1" dirty="0" smtClean="0">
                <a:solidFill>
                  <a:schemeClr val="accent1">
                    <a:lumMod val="50000"/>
                  </a:schemeClr>
                </a:solidFill>
              </a:rPr>
              <a:t> </a:t>
            </a:r>
            <a:r>
              <a:rPr lang="ru-RU" b="1" dirty="0" err="1">
                <a:solidFill>
                  <a:schemeClr val="accent1">
                    <a:lumMod val="50000"/>
                  </a:schemeClr>
                </a:solidFill>
              </a:rPr>
              <a:t>элекеге</a:t>
            </a:r>
            <a:r>
              <a:rPr lang="ru-RU" b="1" dirty="0">
                <a:solidFill>
                  <a:schemeClr val="accent1">
                    <a:lumMod val="50000"/>
                  </a:schemeClr>
                </a:solidFill>
              </a:rPr>
              <a:t> </a:t>
            </a:r>
            <a:r>
              <a:rPr lang="ru-RU" b="1" dirty="0" err="1">
                <a:solidFill>
                  <a:schemeClr val="accent1">
                    <a:lumMod val="50000"/>
                  </a:schemeClr>
                </a:solidFill>
              </a:rPr>
              <a:t>Кукмара</a:t>
            </a:r>
            <a:r>
              <a:rPr lang="ru-RU" b="1" dirty="0">
                <a:solidFill>
                  <a:schemeClr val="accent1">
                    <a:lumMod val="50000"/>
                  </a:schemeClr>
                </a:solidFill>
              </a:rPr>
              <a:t> районы, </a:t>
            </a:r>
            <a:r>
              <a:rPr lang="ru-RU" b="1" dirty="0" err="1" smtClean="0">
                <a:solidFill>
                  <a:schemeClr val="accent1">
                    <a:lumMod val="50000"/>
                  </a:schemeClr>
                </a:solidFill>
              </a:rPr>
              <a:t>хәзерге</a:t>
            </a:r>
            <a:r>
              <a:rPr lang="ru-RU" b="1" dirty="0" smtClean="0">
                <a:solidFill>
                  <a:schemeClr val="accent1">
                    <a:lumMod val="50000"/>
                  </a:schemeClr>
                </a:solidFill>
              </a:rPr>
              <a:t> </a:t>
            </a:r>
            <a:r>
              <a:rPr lang="ru-RU" b="1" dirty="0" err="1">
                <a:solidFill>
                  <a:schemeClr val="accent1">
                    <a:lumMod val="50000"/>
                  </a:schemeClr>
                </a:solidFill>
              </a:rPr>
              <a:t>Балтач</a:t>
            </a:r>
            <a:r>
              <a:rPr lang="ru-RU" b="1" dirty="0">
                <a:solidFill>
                  <a:schemeClr val="accent1">
                    <a:lumMod val="50000"/>
                  </a:schemeClr>
                </a:solidFill>
              </a:rPr>
              <a:t> районы </a:t>
            </a:r>
            <a:r>
              <a:rPr lang="ru-RU" b="1" dirty="0" err="1" smtClean="0">
                <a:solidFill>
                  <a:schemeClr val="accent1">
                    <a:lumMod val="50000"/>
                  </a:schemeClr>
                </a:solidFill>
              </a:rPr>
              <a:t>Бөрбаш</a:t>
            </a:r>
            <a:r>
              <a:rPr lang="ru-RU" b="1" dirty="0" smtClean="0">
                <a:solidFill>
                  <a:schemeClr val="accent1">
                    <a:lumMod val="50000"/>
                  </a:schemeClr>
                </a:solidFill>
              </a:rPr>
              <a:t> </a:t>
            </a:r>
            <a:r>
              <a:rPr lang="ru-RU" b="1" dirty="0" err="1">
                <a:solidFill>
                  <a:schemeClr val="accent1">
                    <a:lumMod val="50000"/>
                  </a:schemeClr>
                </a:solidFill>
              </a:rPr>
              <a:t>авылында</a:t>
            </a:r>
            <a:r>
              <a:rPr lang="ru-RU" b="1" dirty="0">
                <a:solidFill>
                  <a:schemeClr val="accent1">
                    <a:lumMod val="50000"/>
                  </a:schemeClr>
                </a:solidFill>
              </a:rPr>
              <a:t> крестьян </a:t>
            </a:r>
            <a:r>
              <a:rPr lang="ru-RU" b="1" dirty="0" err="1" smtClean="0">
                <a:solidFill>
                  <a:schemeClr val="accent1">
                    <a:lumMod val="50000"/>
                  </a:schemeClr>
                </a:solidFill>
              </a:rPr>
              <a:t>гаиләсендә</a:t>
            </a:r>
            <a:r>
              <a:rPr lang="ru-RU" b="1" dirty="0" smtClean="0">
                <a:solidFill>
                  <a:schemeClr val="accent1">
                    <a:lumMod val="50000"/>
                  </a:schemeClr>
                </a:solidFill>
              </a:rPr>
              <a:t> </a:t>
            </a:r>
            <a:r>
              <a:rPr lang="ru-RU" b="1" dirty="0">
                <a:solidFill>
                  <a:schemeClr val="accent1">
                    <a:lumMod val="50000"/>
                  </a:schemeClr>
                </a:solidFill>
              </a:rPr>
              <a:t>туган.1931 </a:t>
            </a:r>
            <a:r>
              <a:rPr lang="ru-RU" b="1" dirty="0" err="1">
                <a:solidFill>
                  <a:schemeClr val="accent1">
                    <a:lumMod val="50000"/>
                  </a:schemeClr>
                </a:solidFill>
              </a:rPr>
              <a:t>елда</a:t>
            </a:r>
            <a:r>
              <a:rPr lang="ru-RU" b="1" dirty="0">
                <a:solidFill>
                  <a:schemeClr val="accent1">
                    <a:lumMod val="50000"/>
                  </a:schemeClr>
                </a:solidFill>
              </a:rPr>
              <a:t> </a:t>
            </a:r>
            <a:r>
              <a:rPr lang="ru-RU" b="1" dirty="0" err="1" smtClean="0">
                <a:solidFill>
                  <a:schemeClr val="accent1">
                    <a:lumMod val="50000"/>
                  </a:schemeClr>
                </a:solidFill>
              </a:rPr>
              <a:t>Бөрбаш</a:t>
            </a:r>
            <a:r>
              <a:rPr lang="ru-RU" b="1" dirty="0" smtClean="0">
                <a:solidFill>
                  <a:schemeClr val="accent1">
                    <a:lumMod val="50000"/>
                  </a:schemeClr>
                </a:solidFill>
              </a:rPr>
              <a:t> </a:t>
            </a:r>
            <a:r>
              <a:rPr lang="ru-RU" b="1" dirty="0" err="1" smtClean="0">
                <a:solidFill>
                  <a:schemeClr val="accent1">
                    <a:lumMod val="50000"/>
                  </a:schemeClr>
                </a:solidFill>
              </a:rPr>
              <a:t>авылының</a:t>
            </a:r>
            <a:r>
              <a:rPr lang="ru-RU" b="1" dirty="0" smtClean="0">
                <a:solidFill>
                  <a:schemeClr val="accent1">
                    <a:lumMod val="50000"/>
                  </a:schemeClr>
                </a:solidFill>
              </a:rPr>
              <a:t> </a:t>
            </a:r>
            <a:r>
              <a:rPr lang="ru-RU" b="1" dirty="0" err="1">
                <a:solidFill>
                  <a:schemeClr val="accent1">
                    <a:lumMod val="50000"/>
                  </a:schemeClr>
                </a:solidFill>
              </a:rPr>
              <a:t>тулы</a:t>
            </a:r>
            <a:r>
              <a:rPr lang="ru-RU" b="1" dirty="0">
                <a:solidFill>
                  <a:schemeClr val="accent1">
                    <a:lumMod val="50000"/>
                  </a:schemeClr>
                </a:solidFill>
              </a:rPr>
              <a:t> </a:t>
            </a:r>
            <a:r>
              <a:rPr lang="ru-RU" b="1" dirty="0" err="1">
                <a:solidFill>
                  <a:schemeClr val="accent1">
                    <a:lumMod val="50000"/>
                  </a:schemeClr>
                </a:solidFill>
              </a:rPr>
              <a:t>булмаган</a:t>
            </a:r>
            <a:r>
              <a:rPr lang="ru-RU" b="1" dirty="0">
                <a:solidFill>
                  <a:schemeClr val="accent1">
                    <a:lumMod val="50000"/>
                  </a:schemeClr>
                </a:solidFill>
              </a:rPr>
              <a:t> </a:t>
            </a:r>
            <a:r>
              <a:rPr lang="ru-RU" b="1" dirty="0" err="1">
                <a:solidFill>
                  <a:schemeClr val="accent1">
                    <a:lumMod val="50000"/>
                  </a:schemeClr>
                </a:solidFill>
              </a:rPr>
              <a:t>урта</a:t>
            </a:r>
            <a:r>
              <a:rPr lang="ru-RU" b="1" dirty="0">
                <a:solidFill>
                  <a:schemeClr val="accent1">
                    <a:lumMod val="50000"/>
                  </a:schemeClr>
                </a:solidFill>
              </a:rPr>
              <a:t> </a:t>
            </a:r>
            <a:r>
              <a:rPr lang="ru-RU" b="1" dirty="0" err="1" smtClean="0">
                <a:solidFill>
                  <a:schemeClr val="accent1">
                    <a:lumMod val="50000"/>
                  </a:schemeClr>
                </a:solidFill>
              </a:rPr>
              <a:t>мәктәбенең</a:t>
            </a:r>
            <a:r>
              <a:rPr lang="ru-RU" b="1" dirty="0" smtClean="0">
                <a:solidFill>
                  <a:schemeClr val="accent1">
                    <a:lumMod val="50000"/>
                  </a:schemeClr>
                </a:solidFill>
              </a:rPr>
              <a:t> 1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сыйныфына</a:t>
            </a:r>
            <a:r>
              <a:rPr lang="ru-RU" b="1" dirty="0">
                <a:solidFill>
                  <a:schemeClr val="accent1">
                    <a:lumMod val="50000"/>
                  </a:schemeClr>
                </a:solidFill>
              </a:rPr>
              <a:t> </a:t>
            </a:r>
            <a:r>
              <a:rPr lang="ru-RU" b="1" dirty="0" err="1">
                <a:solidFill>
                  <a:schemeClr val="accent1">
                    <a:lumMod val="50000"/>
                  </a:schemeClr>
                </a:solidFill>
              </a:rPr>
              <a:t>укырга</a:t>
            </a:r>
            <a:r>
              <a:rPr lang="ru-RU" b="1" dirty="0">
                <a:solidFill>
                  <a:schemeClr val="accent1">
                    <a:lumMod val="50000"/>
                  </a:schemeClr>
                </a:solidFill>
              </a:rPr>
              <a:t> </a:t>
            </a:r>
            <a:r>
              <a:rPr lang="ru-RU" b="1" dirty="0" err="1">
                <a:solidFill>
                  <a:schemeClr val="accent1">
                    <a:lumMod val="50000"/>
                  </a:schemeClr>
                </a:solidFill>
              </a:rPr>
              <a:t>кереп</a:t>
            </a:r>
            <a:r>
              <a:rPr lang="ru-RU" b="1" dirty="0">
                <a:solidFill>
                  <a:schemeClr val="accent1">
                    <a:lumMod val="50000"/>
                  </a:schemeClr>
                </a:solidFill>
              </a:rPr>
              <a:t>, </a:t>
            </a:r>
            <a:r>
              <a:rPr lang="ru-RU" b="1" dirty="0" err="1">
                <a:solidFill>
                  <a:schemeClr val="accent1">
                    <a:lumMod val="50000"/>
                  </a:schemeClr>
                </a:solidFill>
              </a:rPr>
              <a:t>шул</a:t>
            </a:r>
            <a:r>
              <a:rPr lang="ru-RU" b="1" dirty="0">
                <a:solidFill>
                  <a:schemeClr val="accent1">
                    <a:lumMod val="50000"/>
                  </a:schemeClr>
                </a:solidFill>
              </a:rPr>
              <a:t> </a:t>
            </a:r>
            <a:r>
              <a:rPr lang="ru-RU" b="1" dirty="0" err="1" smtClean="0">
                <a:solidFill>
                  <a:schemeClr val="accent1">
                    <a:lumMod val="50000"/>
                  </a:schemeClr>
                </a:solidFill>
              </a:rPr>
              <a:t>мәктәптә</a:t>
            </a:r>
            <a:r>
              <a:rPr lang="ru-RU" b="1" dirty="0" smtClean="0">
                <a:solidFill>
                  <a:schemeClr val="accent1">
                    <a:lumMod val="50000"/>
                  </a:schemeClr>
                </a:solidFill>
              </a:rPr>
              <a:t> </a:t>
            </a:r>
            <a:r>
              <a:rPr lang="ru-RU" b="1" dirty="0">
                <a:solidFill>
                  <a:schemeClr val="accent1">
                    <a:lumMod val="50000"/>
                  </a:schemeClr>
                </a:solidFill>
              </a:rPr>
              <a:t>1937 </a:t>
            </a:r>
            <a:r>
              <a:rPr lang="ru-RU" b="1" dirty="0" err="1">
                <a:solidFill>
                  <a:schemeClr val="accent1">
                    <a:lumMod val="50000"/>
                  </a:schemeClr>
                </a:solidFill>
              </a:rPr>
              <a:t>елга</a:t>
            </a:r>
            <a:r>
              <a:rPr lang="ru-RU" b="1" dirty="0">
                <a:solidFill>
                  <a:schemeClr val="accent1">
                    <a:lumMod val="50000"/>
                  </a:schemeClr>
                </a:solidFill>
              </a:rPr>
              <a:t> </a:t>
            </a:r>
            <a:r>
              <a:rPr lang="ru-RU" b="1" dirty="0" err="1" smtClean="0">
                <a:solidFill>
                  <a:schemeClr val="accent1">
                    <a:lumMod val="50000"/>
                  </a:schemeClr>
                </a:solidFill>
              </a:rPr>
              <a:t>кадәр</a:t>
            </a:r>
            <a:r>
              <a:rPr lang="ru-RU" b="1" dirty="0" smtClean="0">
                <a:solidFill>
                  <a:schemeClr val="accent1">
                    <a:lumMod val="50000"/>
                  </a:schemeClr>
                </a:solidFill>
              </a:rPr>
              <a:t> </a:t>
            </a:r>
            <a:r>
              <a:rPr lang="ru-RU" b="1" dirty="0" err="1">
                <a:solidFill>
                  <a:schemeClr val="accent1">
                    <a:lumMod val="50000"/>
                  </a:schemeClr>
                </a:solidFill>
              </a:rPr>
              <a:t>укып</a:t>
            </a:r>
            <a:r>
              <a:rPr lang="ru-RU" b="1" dirty="0">
                <a:solidFill>
                  <a:schemeClr val="accent1">
                    <a:lumMod val="50000"/>
                  </a:schemeClr>
                </a:solidFill>
              </a:rPr>
              <a:t> </a:t>
            </a:r>
            <a:r>
              <a:rPr lang="ru-RU" b="1" dirty="0" err="1">
                <a:solidFill>
                  <a:schemeClr val="accent1">
                    <a:lumMod val="50000"/>
                  </a:schemeClr>
                </a:solidFill>
              </a:rPr>
              <a:t>тулы</a:t>
            </a:r>
            <a:r>
              <a:rPr lang="ru-RU" b="1" dirty="0">
                <a:solidFill>
                  <a:schemeClr val="accent1">
                    <a:lumMod val="50000"/>
                  </a:schemeClr>
                </a:solidFill>
              </a:rPr>
              <a:t> </a:t>
            </a:r>
            <a:r>
              <a:rPr lang="ru-RU" b="1" dirty="0" err="1">
                <a:solidFill>
                  <a:schemeClr val="accent1">
                    <a:lumMod val="50000"/>
                  </a:schemeClr>
                </a:solidFill>
              </a:rPr>
              <a:t>булмаган</a:t>
            </a:r>
            <a:r>
              <a:rPr lang="ru-RU" b="1" dirty="0">
                <a:solidFill>
                  <a:schemeClr val="accent1">
                    <a:lumMod val="50000"/>
                  </a:schemeClr>
                </a:solidFill>
              </a:rPr>
              <a:t> </a:t>
            </a:r>
            <a:r>
              <a:rPr lang="ru-RU" b="1" dirty="0" err="1">
                <a:solidFill>
                  <a:schemeClr val="accent1">
                    <a:lumMod val="50000"/>
                  </a:schemeClr>
                </a:solidFill>
              </a:rPr>
              <a:t>урта</a:t>
            </a:r>
            <a:r>
              <a:rPr lang="ru-RU" b="1" dirty="0">
                <a:solidFill>
                  <a:schemeClr val="accent1">
                    <a:lumMod val="50000"/>
                  </a:schemeClr>
                </a:solidFill>
              </a:rPr>
              <a:t> </a:t>
            </a:r>
            <a:r>
              <a:rPr lang="ru-RU" b="1" dirty="0" err="1">
                <a:solidFill>
                  <a:schemeClr val="accent1">
                    <a:lumMod val="50000"/>
                  </a:schemeClr>
                </a:solidFill>
              </a:rPr>
              <a:t>белем</a:t>
            </a:r>
            <a:r>
              <a:rPr lang="ru-RU" b="1" dirty="0">
                <a:solidFill>
                  <a:schemeClr val="accent1">
                    <a:lumMod val="50000"/>
                  </a:schemeClr>
                </a:solidFill>
              </a:rPr>
              <a:t> ала.</a:t>
            </a:r>
          </a:p>
          <a:p>
            <a:r>
              <a:rPr lang="ru-RU" b="1" dirty="0">
                <a:solidFill>
                  <a:schemeClr val="accent1">
                    <a:lumMod val="50000"/>
                  </a:schemeClr>
                </a:solidFill>
              </a:rPr>
              <a:t>   </a:t>
            </a:r>
            <a:r>
              <a:rPr lang="ru-RU" b="1" dirty="0" err="1">
                <a:solidFill>
                  <a:schemeClr val="accent1">
                    <a:lumMod val="50000"/>
                  </a:schemeClr>
                </a:solidFill>
              </a:rPr>
              <a:t>Шул</a:t>
            </a:r>
            <a:r>
              <a:rPr lang="ru-RU" b="1" dirty="0">
                <a:solidFill>
                  <a:schemeClr val="accent1">
                    <a:lumMod val="50000"/>
                  </a:schemeClr>
                </a:solidFill>
              </a:rPr>
              <a:t> </a:t>
            </a:r>
            <a:r>
              <a:rPr lang="ru-RU" b="1" dirty="0" err="1">
                <a:solidFill>
                  <a:schemeClr val="accent1">
                    <a:lumMod val="50000"/>
                  </a:schemeClr>
                </a:solidFill>
              </a:rPr>
              <a:t>ук</a:t>
            </a:r>
            <a:r>
              <a:rPr lang="ru-RU" b="1" dirty="0">
                <a:solidFill>
                  <a:schemeClr val="accent1">
                    <a:lumMod val="50000"/>
                  </a:schemeClr>
                </a:solidFill>
              </a:rPr>
              <a:t> 1937 </a:t>
            </a:r>
            <a:r>
              <a:rPr lang="ru-RU" b="1" dirty="0" err="1">
                <a:solidFill>
                  <a:schemeClr val="accent1">
                    <a:lumMod val="50000"/>
                  </a:schemeClr>
                </a:solidFill>
              </a:rPr>
              <a:t>елда</a:t>
            </a:r>
            <a:r>
              <a:rPr lang="ru-RU" b="1" dirty="0">
                <a:solidFill>
                  <a:schemeClr val="accent1">
                    <a:lumMod val="50000"/>
                  </a:schemeClr>
                </a:solidFill>
              </a:rPr>
              <a:t> Татарстан АССР </a:t>
            </a:r>
            <a:r>
              <a:rPr lang="ru-RU" b="1" dirty="0" err="1" smtClean="0">
                <a:solidFill>
                  <a:schemeClr val="accent1">
                    <a:lumMod val="50000"/>
                  </a:schemeClr>
                </a:solidFill>
              </a:rPr>
              <a:t>ның</a:t>
            </a:r>
            <a:r>
              <a:rPr lang="ru-RU" b="1" dirty="0" smtClean="0">
                <a:solidFill>
                  <a:schemeClr val="accent1">
                    <a:lumMod val="50000"/>
                  </a:schemeClr>
                </a:solidFill>
              </a:rPr>
              <a:t> </a:t>
            </a:r>
            <a:r>
              <a:rPr lang="ru-RU" b="1" dirty="0" err="1">
                <a:solidFill>
                  <a:schemeClr val="accent1">
                    <a:lumMod val="50000"/>
                  </a:schemeClr>
                </a:solidFill>
              </a:rPr>
              <a:t>Югары</a:t>
            </a:r>
            <a:r>
              <a:rPr lang="ru-RU" b="1" dirty="0">
                <a:solidFill>
                  <a:schemeClr val="accent1">
                    <a:lumMod val="50000"/>
                  </a:schemeClr>
                </a:solidFill>
              </a:rPr>
              <a:t> </a:t>
            </a:r>
            <a:r>
              <a:rPr lang="ru-RU" b="1" dirty="0" err="1">
                <a:solidFill>
                  <a:schemeClr val="accent1">
                    <a:lumMod val="50000"/>
                  </a:schemeClr>
                </a:solidFill>
              </a:rPr>
              <a:t>Ослан</a:t>
            </a:r>
            <a:r>
              <a:rPr lang="ru-RU" b="1" dirty="0">
                <a:solidFill>
                  <a:schemeClr val="accent1">
                    <a:lumMod val="50000"/>
                  </a:schemeClr>
                </a:solidFill>
              </a:rPr>
              <a:t> районы </a:t>
            </a:r>
            <a:r>
              <a:rPr lang="ru-RU" b="1" dirty="0" err="1">
                <a:solidFill>
                  <a:schemeClr val="accent1">
                    <a:lumMod val="50000"/>
                  </a:schemeClr>
                </a:solidFill>
              </a:rPr>
              <a:t>Ключище</a:t>
            </a:r>
            <a:r>
              <a:rPr lang="ru-RU" b="1" dirty="0">
                <a:solidFill>
                  <a:schemeClr val="accent1">
                    <a:lumMod val="50000"/>
                  </a:schemeClr>
                </a:solidFill>
              </a:rPr>
              <a:t> </a:t>
            </a:r>
            <a:r>
              <a:rPr lang="ru-RU" b="1" dirty="0" err="1">
                <a:solidFill>
                  <a:schemeClr val="accent1">
                    <a:lumMod val="50000"/>
                  </a:schemeClr>
                </a:solidFill>
              </a:rPr>
              <a:t>авылына</a:t>
            </a:r>
            <a:r>
              <a:rPr lang="ru-RU" b="1" dirty="0">
                <a:solidFill>
                  <a:schemeClr val="accent1">
                    <a:lumMod val="50000"/>
                  </a:schemeClr>
                </a:solidFill>
              </a:rPr>
              <a:t> </a:t>
            </a:r>
            <a:r>
              <a:rPr lang="ru-RU" b="1" dirty="0" err="1">
                <a:solidFill>
                  <a:schemeClr val="accent1">
                    <a:lumMod val="50000"/>
                  </a:schemeClr>
                </a:solidFill>
              </a:rPr>
              <a:t>урнашкан</a:t>
            </a:r>
            <a:r>
              <a:rPr lang="ru-RU" b="1" dirty="0">
                <a:solidFill>
                  <a:schemeClr val="accent1">
                    <a:lumMod val="50000"/>
                  </a:schemeClr>
                </a:solidFill>
              </a:rPr>
              <a:t> </a:t>
            </a:r>
            <a:r>
              <a:rPr lang="ru-RU" b="1" dirty="0" err="1">
                <a:solidFill>
                  <a:schemeClr val="accent1">
                    <a:lumMod val="50000"/>
                  </a:schemeClr>
                </a:solidFill>
              </a:rPr>
              <a:t>авыл</a:t>
            </a:r>
            <a:r>
              <a:rPr lang="ru-RU" b="1" dirty="0">
                <a:solidFill>
                  <a:schemeClr val="accent1">
                    <a:lumMod val="50000"/>
                  </a:schemeClr>
                </a:solidFill>
              </a:rPr>
              <a:t> </a:t>
            </a:r>
            <a:r>
              <a:rPr lang="ru-RU" b="1" dirty="0" err="1">
                <a:solidFill>
                  <a:schemeClr val="accent1">
                    <a:lumMod val="50000"/>
                  </a:schemeClr>
                </a:solidFill>
              </a:rPr>
              <a:t>хужалыгы</a:t>
            </a:r>
            <a:r>
              <a:rPr lang="ru-RU" b="1" dirty="0">
                <a:solidFill>
                  <a:schemeClr val="accent1">
                    <a:lumMod val="50000"/>
                  </a:schemeClr>
                </a:solidFill>
              </a:rPr>
              <a:t> </a:t>
            </a:r>
            <a:r>
              <a:rPr lang="ru-RU" b="1" dirty="0" err="1">
                <a:solidFill>
                  <a:schemeClr val="accent1">
                    <a:lumMod val="50000"/>
                  </a:schemeClr>
                </a:solidFill>
              </a:rPr>
              <a:t>техникумына</a:t>
            </a:r>
            <a:r>
              <a:rPr lang="ru-RU" b="1" dirty="0">
                <a:solidFill>
                  <a:schemeClr val="accent1">
                    <a:lumMod val="50000"/>
                  </a:schemeClr>
                </a:solidFill>
              </a:rPr>
              <a:t> </a:t>
            </a:r>
            <a:r>
              <a:rPr lang="ru-RU" b="1" dirty="0" err="1">
                <a:solidFill>
                  <a:schemeClr val="accent1">
                    <a:lumMod val="50000"/>
                  </a:schemeClr>
                </a:solidFill>
              </a:rPr>
              <a:t>укырга</a:t>
            </a:r>
            <a:r>
              <a:rPr lang="ru-RU" b="1" dirty="0">
                <a:solidFill>
                  <a:schemeClr val="accent1">
                    <a:lumMod val="50000"/>
                  </a:schemeClr>
                </a:solidFill>
              </a:rPr>
              <a:t> </a:t>
            </a:r>
            <a:r>
              <a:rPr lang="ru-RU" b="1" dirty="0" err="1" smtClean="0">
                <a:solidFill>
                  <a:schemeClr val="accent1">
                    <a:lumMod val="50000"/>
                  </a:schemeClr>
                </a:solidFill>
              </a:rPr>
              <a:t>керә</a:t>
            </a:r>
            <a:r>
              <a:rPr lang="ru-RU" b="1" dirty="0" smtClean="0">
                <a:solidFill>
                  <a:schemeClr val="accent1">
                    <a:lumMod val="50000"/>
                  </a:schemeClr>
                </a:solidFill>
              </a:rPr>
              <a:t>. </a:t>
            </a:r>
            <a:r>
              <a:rPr lang="ru-RU" b="1" dirty="0" err="1">
                <a:solidFill>
                  <a:schemeClr val="accent1">
                    <a:lumMod val="50000"/>
                  </a:schemeClr>
                </a:solidFill>
              </a:rPr>
              <a:t>Бу</a:t>
            </a:r>
            <a:r>
              <a:rPr lang="ru-RU" b="1" dirty="0">
                <a:solidFill>
                  <a:schemeClr val="accent1">
                    <a:lumMod val="50000"/>
                  </a:schemeClr>
                </a:solidFill>
              </a:rPr>
              <a:t> </a:t>
            </a:r>
            <a:r>
              <a:rPr lang="ru-RU" b="1" dirty="0" err="1">
                <a:solidFill>
                  <a:schemeClr val="accent1">
                    <a:lumMod val="50000"/>
                  </a:schemeClr>
                </a:solidFill>
              </a:rPr>
              <a:t>техникумда</a:t>
            </a:r>
            <a:r>
              <a:rPr lang="ru-RU" b="1" dirty="0">
                <a:solidFill>
                  <a:schemeClr val="accent1">
                    <a:lumMod val="50000"/>
                  </a:schemeClr>
                </a:solidFill>
              </a:rPr>
              <a:t> 1939 </a:t>
            </a:r>
            <a:r>
              <a:rPr lang="ru-RU" b="1" dirty="0" err="1">
                <a:solidFill>
                  <a:schemeClr val="accent1">
                    <a:lumMod val="50000"/>
                  </a:schemeClr>
                </a:solidFill>
              </a:rPr>
              <a:t>елга</a:t>
            </a:r>
            <a:r>
              <a:rPr lang="ru-RU" b="1" dirty="0">
                <a:solidFill>
                  <a:schemeClr val="accent1">
                    <a:lumMod val="50000"/>
                  </a:schemeClr>
                </a:solidFill>
              </a:rPr>
              <a:t> </a:t>
            </a:r>
            <a:r>
              <a:rPr lang="ru-RU" b="1" dirty="0" err="1" smtClean="0">
                <a:solidFill>
                  <a:schemeClr val="accent1">
                    <a:lumMod val="50000"/>
                  </a:schemeClr>
                </a:solidFill>
              </a:rPr>
              <a:t>кадәр</a:t>
            </a:r>
            <a:r>
              <a:rPr lang="ru-RU" b="1" dirty="0" smtClean="0">
                <a:solidFill>
                  <a:schemeClr val="accent1">
                    <a:lumMod val="50000"/>
                  </a:schemeClr>
                </a:solidFill>
              </a:rPr>
              <a:t> </a:t>
            </a:r>
            <a:r>
              <a:rPr lang="ru-RU" b="1" dirty="0" err="1">
                <a:solidFill>
                  <a:schemeClr val="accent1">
                    <a:lumMod val="50000"/>
                  </a:schemeClr>
                </a:solidFill>
              </a:rPr>
              <a:t>укып</a:t>
            </a:r>
            <a:r>
              <a:rPr lang="ru-RU" b="1" dirty="0">
                <a:solidFill>
                  <a:schemeClr val="accent1">
                    <a:lumMod val="50000"/>
                  </a:schemeClr>
                </a:solidFill>
              </a:rPr>
              <a:t> агроном </a:t>
            </a:r>
            <a:r>
              <a:rPr lang="ru-RU" b="1" dirty="0" err="1">
                <a:solidFill>
                  <a:schemeClr val="accent1">
                    <a:lumMod val="50000"/>
                  </a:schemeClr>
                </a:solidFill>
              </a:rPr>
              <a:t>белгечлеге</a:t>
            </a:r>
            <a:r>
              <a:rPr lang="ru-RU" b="1" dirty="0">
                <a:solidFill>
                  <a:schemeClr val="accent1">
                    <a:lumMod val="50000"/>
                  </a:schemeClr>
                </a:solidFill>
              </a:rPr>
              <a:t> ала.</a:t>
            </a:r>
          </a:p>
          <a:p>
            <a:r>
              <a:rPr lang="ru-RU" b="1" dirty="0">
                <a:solidFill>
                  <a:schemeClr val="accent1">
                    <a:lumMod val="50000"/>
                  </a:schemeClr>
                </a:solidFill>
              </a:rPr>
              <a:t>   1940 </a:t>
            </a:r>
            <a:r>
              <a:rPr lang="ru-RU" b="1" dirty="0" err="1" smtClean="0">
                <a:solidFill>
                  <a:schemeClr val="accent1">
                    <a:lumMod val="50000"/>
                  </a:schemeClr>
                </a:solidFill>
              </a:rPr>
              <a:t>елның</a:t>
            </a:r>
            <a:r>
              <a:rPr lang="ru-RU" b="1" dirty="0" smtClean="0">
                <a:solidFill>
                  <a:schemeClr val="accent1">
                    <a:lumMod val="50000"/>
                  </a:schemeClr>
                </a:solidFill>
              </a:rPr>
              <a:t>  </a:t>
            </a:r>
            <a:r>
              <a:rPr lang="ru-RU" b="1" dirty="0" err="1">
                <a:solidFill>
                  <a:schemeClr val="accent1">
                    <a:lumMod val="50000"/>
                  </a:schemeClr>
                </a:solidFill>
              </a:rPr>
              <a:t>башыннан</a:t>
            </a:r>
            <a:r>
              <a:rPr lang="ru-RU" b="1" dirty="0">
                <a:solidFill>
                  <a:schemeClr val="accent1">
                    <a:lumMod val="50000"/>
                  </a:schemeClr>
                </a:solidFill>
              </a:rPr>
              <a:t> 1941 </a:t>
            </a:r>
            <a:r>
              <a:rPr lang="ru-RU" b="1" dirty="0" err="1" smtClean="0">
                <a:solidFill>
                  <a:schemeClr val="accent1">
                    <a:lumMod val="50000"/>
                  </a:schemeClr>
                </a:solidFill>
              </a:rPr>
              <a:t>елның</a:t>
            </a:r>
            <a:r>
              <a:rPr lang="ru-RU" b="1" dirty="0" smtClean="0">
                <a:solidFill>
                  <a:schemeClr val="accent1">
                    <a:lumMod val="50000"/>
                  </a:schemeClr>
                </a:solidFill>
              </a:rPr>
              <a:t> август </a:t>
            </a:r>
            <a:r>
              <a:rPr lang="ru-RU" b="1" dirty="0" err="1">
                <a:solidFill>
                  <a:schemeClr val="accent1">
                    <a:lumMod val="50000"/>
                  </a:schemeClr>
                </a:solidFill>
              </a:rPr>
              <a:t>аена</a:t>
            </a:r>
            <a:r>
              <a:rPr lang="ru-RU" b="1" dirty="0">
                <a:solidFill>
                  <a:schemeClr val="accent1">
                    <a:lumMod val="50000"/>
                  </a:schemeClr>
                </a:solidFill>
              </a:rPr>
              <a:t> </a:t>
            </a:r>
            <a:r>
              <a:rPr lang="ru-RU" b="1" dirty="0" err="1" smtClean="0">
                <a:solidFill>
                  <a:schemeClr val="accent1">
                    <a:lumMod val="50000"/>
                  </a:schemeClr>
                </a:solidFill>
              </a:rPr>
              <a:t>кадәр</a:t>
            </a:r>
            <a:r>
              <a:rPr lang="ru-RU" b="1" dirty="0" smtClean="0">
                <a:solidFill>
                  <a:schemeClr val="accent1">
                    <a:lumMod val="50000"/>
                  </a:schemeClr>
                </a:solidFill>
              </a:rPr>
              <a:t> </a:t>
            </a:r>
            <a:r>
              <a:rPr lang="ru-RU" b="1" dirty="0" err="1">
                <a:solidFill>
                  <a:schemeClr val="accent1">
                    <a:lumMod val="50000"/>
                  </a:schemeClr>
                </a:solidFill>
              </a:rPr>
              <a:t>Балтач</a:t>
            </a:r>
            <a:r>
              <a:rPr lang="ru-RU" b="1" dirty="0">
                <a:solidFill>
                  <a:schemeClr val="accent1">
                    <a:lumMod val="50000"/>
                  </a:schemeClr>
                </a:solidFill>
              </a:rPr>
              <a:t> районы жир </a:t>
            </a:r>
            <a:r>
              <a:rPr lang="ru-RU" b="1" dirty="0" err="1" smtClean="0">
                <a:solidFill>
                  <a:schemeClr val="accent1">
                    <a:lumMod val="50000"/>
                  </a:schemeClr>
                </a:solidFill>
              </a:rPr>
              <a:t>булегендә</a:t>
            </a:r>
            <a:r>
              <a:rPr lang="ru-RU" b="1" dirty="0" smtClean="0">
                <a:solidFill>
                  <a:schemeClr val="accent1">
                    <a:lumMod val="50000"/>
                  </a:schemeClr>
                </a:solidFill>
              </a:rPr>
              <a:t> </a:t>
            </a:r>
            <a:r>
              <a:rPr lang="ru-RU" b="1" dirty="0">
                <a:solidFill>
                  <a:schemeClr val="accent1">
                    <a:lumMod val="50000"/>
                  </a:schemeClr>
                </a:solidFill>
              </a:rPr>
              <a:t>участок агрономы </a:t>
            </a:r>
            <a:r>
              <a:rPr lang="ru-RU" b="1" dirty="0" err="1">
                <a:solidFill>
                  <a:schemeClr val="accent1">
                    <a:lumMod val="50000"/>
                  </a:schemeClr>
                </a:solidFill>
              </a:rPr>
              <a:t>булып</a:t>
            </a:r>
            <a:r>
              <a:rPr lang="ru-RU" b="1" dirty="0">
                <a:solidFill>
                  <a:schemeClr val="accent1">
                    <a:lumMod val="50000"/>
                  </a:schemeClr>
                </a:solidFill>
              </a:rPr>
              <a:t> </a:t>
            </a:r>
            <a:r>
              <a:rPr lang="ru-RU" b="1" dirty="0" err="1">
                <a:solidFill>
                  <a:schemeClr val="accent1">
                    <a:lumMod val="50000"/>
                  </a:schemeClr>
                </a:solidFill>
              </a:rPr>
              <a:t>эшли</a:t>
            </a:r>
            <a:r>
              <a:rPr lang="ru-RU" b="1" dirty="0">
                <a:solidFill>
                  <a:schemeClr val="accent1">
                    <a:lumMod val="50000"/>
                  </a:schemeClr>
                </a:solidFill>
              </a:rPr>
              <a:t>.</a:t>
            </a:r>
          </a:p>
          <a:p>
            <a:r>
              <a:rPr lang="ru-RU" b="1" dirty="0">
                <a:solidFill>
                  <a:schemeClr val="accent1">
                    <a:lumMod val="50000"/>
                  </a:schemeClr>
                </a:solidFill>
              </a:rPr>
              <a:t>   1941 </a:t>
            </a:r>
            <a:r>
              <a:rPr lang="ru-RU" b="1" dirty="0" err="1" smtClean="0">
                <a:solidFill>
                  <a:schemeClr val="accent1">
                    <a:lumMod val="50000"/>
                  </a:schemeClr>
                </a:solidFill>
              </a:rPr>
              <a:t>елның</a:t>
            </a:r>
            <a:r>
              <a:rPr lang="ru-RU" b="1" dirty="0" smtClean="0">
                <a:solidFill>
                  <a:schemeClr val="accent1">
                    <a:lumMod val="50000"/>
                  </a:schemeClr>
                </a:solidFill>
              </a:rPr>
              <a:t> </a:t>
            </a:r>
            <a:r>
              <a:rPr lang="ru-RU" b="1" dirty="0">
                <a:solidFill>
                  <a:schemeClr val="accent1">
                    <a:lumMod val="50000"/>
                  </a:schemeClr>
                </a:solidFill>
              </a:rPr>
              <a:t>август </a:t>
            </a:r>
            <a:r>
              <a:rPr lang="ru-RU" b="1" dirty="0" err="1">
                <a:solidFill>
                  <a:schemeClr val="accent1">
                    <a:lumMod val="50000"/>
                  </a:schemeClr>
                </a:solidFill>
              </a:rPr>
              <a:t>аенда</a:t>
            </a:r>
            <a:r>
              <a:rPr lang="ru-RU" b="1" dirty="0">
                <a:solidFill>
                  <a:schemeClr val="accent1">
                    <a:lumMod val="50000"/>
                  </a:schemeClr>
                </a:solidFill>
              </a:rPr>
              <a:t> </a:t>
            </a:r>
            <a:r>
              <a:rPr lang="ru-RU" b="1" dirty="0" err="1" smtClean="0">
                <a:solidFill>
                  <a:schemeClr val="accent1">
                    <a:lumMod val="50000"/>
                  </a:schemeClr>
                </a:solidFill>
              </a:rPr>
              <a:t>Бөек</a:t>
            </a:r>
            <a:r>
              <a:rPr lang="ru-RU" b="1" dirty="0" smtClean="0">
                <a:solidFill>
                  <a:schemeClr val="accent1">
                    <a:lumMod val="50000"/>
                  </a:schemeClr>
                </a:solidFill>
              </a:rPr>
              <a:t> </a:t>
            </a:r>
            <a:r>
              <a:rPr lang="ru-RU" b="1" dirty="0" err="1">
                <a:solidFill>
                  <a:schemeClr val="accent1">
                    <a:lumMod val="50000"/>
                  </a:schemeClr>
                </a:solidFill>
              </a:rPr>
              <a:t>Ватан</a:t>
            </a:r>
            <a:r>
              <a:rPr lang="ru-RU" b="1" dirty="0">
                <a:solidFill>
                  <a:schemeClr val="accent1">
                    <a:lumMod val="50000"/>
                  </a:schemeClr>
                </a:solidFill>
              </a:rPr>
              <a:t> </a:t>
            </a:r>
            <a:r>
              <a:rPr lang="ru-RU" b="1" dirty="0" err="1">
                <a:solidFill>
                  <a:schemeClr val="accent1">
                    <a:lumMod val="50000"/>
                  </a:schemeClr>
                </a:solidFill>
              </a:rPr>
              <a:t>сугышына</a:t>
            </a:r>
            <a:r>
              <a:rPr lang="ru-RU" b="1" dirty="0">
                <a:solidFill>
                  <a:schemeClr val="accent1">
                    <a:lumMod val="50000"/>
                  </a:schemeClr>
                </a:solidFill>
              </a:rPr>
              <a:t> </a:t>
            </a:r>
            <a:r>
              <a:rPr lang="ru-RU" b="1" dirty="0" err="1" smtClean="0">
                <a:solidFill>
                  <a:schemeClr val="accent1">
                    <a:lumMod val="50000"/>
                  </a:schemeClr>
                </a:solidFill>
              </a:rPr>
              <a:t>китә</a:t>
            </a:r>
            <a:r>
              <a:rPr lang="ru-RU" b="1" dirty="0" smtClean="0">
                <a:solidFill>
                  <a:schemeClr val="accent1">
                    <a:lumMod val="50000"/>
                  </a:schemeClr>
                </a:solidFill>
              </a:rPr>
              <a:t>.</a:t>
            </a:r>
            <a:endParaRPr lang="ru-RU" b="1" dirty="0">
              <a:solidFill>
                <a:schemeClr val="accent1">
                  <a:lumMod val="50000"/>
                </a:schemeClr>
              </a:solidFill>
            </a:endParaRPr>
          </a:p>
          <a:p>
            <a:r>
              <a:rPr lang="ru-RU" b="1" dirty="0">
                <a:solidFill>
                  <a:schemeClr val="accent1">
                    <a:lumMod val="50000"/>
                  </a:schemeClr>
                </a:solidFill>
              </a:rPr>
              <a:t>   1944 </a:t>
            </a:r>
            <a:r>
              <a:rPr lang="ru-RU" b="1" dirty="0" err="1" smtClean="0">
                <a:solidFill>
                  <a:schemeClr val="accent1">
                    <a:lumMod val="50000"/>
                  </a:schemeClr>
                </a:solidFill>
              </a:rPr>
              <a:t>елның</a:t>
            </a:r>
            <a:r>
              <a:rPr lang="ru-RU" b="1" dirty="0" smtClean="0">
                <a:solidFill>
                  <a:schemeClr val="accent1">
                    <a:lumMod val="50000"/>
                  </a:schemeClr>
                </a:solidFill>
              </a:rPr>
              <a:t> </a:t>
            </a:r>
            <a:r>
              <a:rPr lang="ru-RU" b="1" dirty="0">
                <a:solidFill>
                  <a:schemeClr val="accent1">
                    <a:lumMod val="50000"/>
                  </a:schemeClr>
                </a:solidFill>
              </a:rPr>
              <a:t>16 </a:t>
            </a:r>
            <a:r>
              <a:rPr lang="ru-RU" b="1" dirty="0" err="1" smtClean="0">
                <a:solidFill>
                  <a:schemeClr val="accent1">
                    <a:lumMod val="50000"/>
                  </a:schemeClr>
                </a:solidFill>
              </a:rPr>
              <a:t>февралендә</a:t>
            </a:r>
            <a:r>
              <a:rPr lang="ru-RU" b="1" dirty="0" smtClean="0">
                <a:solidFill>
                  <a:schemeClr val="accent1">
                    <a:lumMod val="50000"/>
                  </a:schemeClr>
                </a:solidFill>
              </a:rPr>
              <a:t> </a:t>
            </a:r>
            <a:r>
              <a:rPr lang="ru-RU" b="1" dirty="0" err="1">
                <a:solidFill>
                  <a:schemeClr val="accent1">
                    <a:lumMod val="50000"/>
                  </a:schemeClr>
                </a:solidFill>
              </a:rPr>
              <a:t>шушы</a:t>
            </a:r>
            <a:r>
              <a:rPr lang="ru-RU" b="1" dirty="0">
                <a:solidFill>
                  <a:schemeClr val="accent1">
                    <a:lumMod val="50000"/>
                  </a:schemeClr>
                </a:solidFill>
              </a:rPr>
              <a:t> </a:t>
            </a:r>
            <a:r>
              <a:rPr lang="ru-RU" b="1" dirty="0" err="1">
                <a:solidFill>
                  <a:schemeClr val="accent1">
                    <a:lumMod val="50000"/>
                  </a:schemeClr>
                </a:solidFill>
              </a:rPr>
              <a:t>сугышта</a:t>
            </a:r>
            <a:r>
              <a:rPr lang="ru-RU" b="1" dirty="0">
                <a:solidFill>
                  <a:schemeClr val="accent1">
                    <a:lumMod val="50000"/>
                  </a:schemeClr>
                </a:solidFill>
              </a:rPr>
              <a:t> </a:t>
            </a:r>
            <a:r>
              <a:rPr lang="ru-RU" b="1" dirty="0" err="1" smtClean="0">
                <a:solidFill>
                  <a:schemeClr val="accent1">
                    <a:lumMod val="50000"/>
                  </a:schemeClr>
                </a:solidFill>
              </a:rPr>
              <a:t>һәлак</a:t>
            </a:r>
            <a:r>
              <a:rPr lang="ru-RU" b="1" dirty="0" smtClean="0">
                <a:solidFill>
                  <a:schemeClr val="accent1">
                    <a:lumMod val="50000"/>
                  </a:schemeClr>
                </a:solidFill>
              </a:rPr>
              <a:t> </a:t>
            </a:r>
            <a:r>
              <a:rPr lang="ru-RU" b="1" dirty="0" err="1">
                <a:solidFill>
                  <a:schemeClr val="accent1">
                    <a:lumMod val="50000"/>
                  </a:schemeClr>
                </a:solidFill>
              </a:rPr>
              <a:t>була</a:t>
            </a:r>
            <a:r>
              <a:rPr lang="ru-RU" b="1" dirty="0">
                <a:solidFill>
                  <a:schemeClr val="accent1">
                    <a:lumMod val="50000"/>
                  </a:schemeClr>
                </a:solidFill>
              </a:rPr>
              <a:t>. </a:t>
            </a:r>
            <a:r>
              <a:rPr lang="ru-RU" b="1" dirty="0" err="1">
                <a:solidFill>
                  <a:schemeClr val="accent1">
                    <a:lumMod val="50000"/>
                  </a:schemeClr>
                </a:solidFill>
              </a:rPr>
              <a:t>Ул</a:t>
            </a:r>
            <a:r>
              <a:rPr lang="ru-RU" b="1" dirty="0">
                <a:solidFill>
                  <a:schemeClr val="accent1">
                    <a:lumMod val="50000"/>
                  </a:schemeClr>
                </a:solidFill>
              </a:rPr>
              <a:t> </a:t>
            </a:r>
            <a:r>
              <a:rPr lang="ru-RU" b="1" dirty="0" err="1" smtClean="0">
                <a:solidFill>
                  <a:schemeClr val="accent1">
                    <a:lumMod val="50000"/>
                  </a:schemeClr>
                </a:solidFill>
              </a:rPr>
              <a:t>Белоруссиянең</a:t>
            </a:r>
            <a:r>
              <a:rPr lang="ru-RU" b="1" dirty="0" smtClean="0">
                <a:solidFill>
                  <a:schemeClr val="accent1">
                    <a:lumMod val="50000"/>
                  </a:schemeClr>
                </a:solidFill>
              </a:rPr>
              <a:t>  </a:t>
            </a:r>
            <a:r>
              <a:rPr lang="ru-RU" b="1" dirty="0">
                <a:solidFill>
                  <a:schemeClr val="accent1">
                    <a:lumMod val="50000"/>
                  </a:schemeClr>
                </a:solidFill>
              </a:rPr>
              <a:t>Гомель </a:t>
            </a:r>
            <a:r>
              <a:rPr lang="ru-RU" b="1" dirty="0" err="1">
                <a:solidFill>
                  <a:schemeClr val="accent1">
                    <a:lumMod val="50000"/>
                  </a:schemeClr>
                </a:solidFill>
              </a:rPr>
              <a:t>ө</a:t>
            </a:r>
            <a:r>
              <a:rPr lang="ru-RU" b="1" dirty="0" err="1" smtClean="0">
                <a:solidFill>
                  <a:schemeClr val="accent1">
                    <a:lumMod val="50000"/>
                  </a:schemeClr>
                </a:solidFill>
              </a:rPr>
              <a:t>лкәсе</a:t>
            </a:r>
            <a:r>
              <a:rPr lang="ru-RU" b="1" dirty="0" smtClean="0">
                <a:solidFill>
                  <a:schemeClr val="accent1">
                    <a:lumMod val="50000"/>
                  </a:schemeClr>
                </a:solidFill>
              </a:rPr>
              <a:t> </a:t>
            </a:r>
            <a:r>
              <a:rPr lang="ru-RU" b="1" dirty="0">
                <a:solidFill>
                  <a:schemeClr val="accent1">
                    <a:lumMod val="50000"/>
                  </a:schemeClr>
                </a:solidFill>
              </a:rPr>
              <a:t>Домановичи районы </a:t>
            </a:r>
            <a:r>
              <a:rPr lang="ru-RU" b="1" dirty="0" err="1">
                <a:solidFill>
                  <a:schemeClr val="accent1">
                    <a:lumMod val="50000"/>
                  </a:schemeClr>
                </a:solidFill>
              </a:rPr>
              <a:t>Карповичи</a:t>
            </a:r>
            <a:r>
              <a:rPr lang="ru-RU" b="1" dirty="0">
                <a:solidFill>
                  <a:schemeClr val="accent1">
                    <a:lumMod val="50000"/>
                  </a:schemeClr>
                </a:solidFill>
              </a:rPr>
              <a:t> </a:t>
            </a:r>
            <a:r>
              <a:rPr lang="ru-RU" b="1" dirty="0" err="1">
                <a:solidFill>
                  <a:schemeClr val="accent1">
                    <a:lumMod val="50000"/>
                  </a:schemeClr>
                </a:solidFill>
              </a:rPr>
              <a:t>авылында</a:t>
            </a:r>
            <a:r>
              <a:rPr lang="ru-RU" b="1" dirty="0">
                <a:solidFill>
                  <a:schemeClr val="accent1">
                    <a:lumMod val="50000"/>
                  </a:schemeClr>
                </a:solidFill>
              </a:rPr>
              <a:t> </a:t>
            </a:r>
            <a:r>
              <a:rPr lang="ru-RU" b="1" dirty="0" err="1" smtClean="0">
                <a:solidFill>
                  <a:schemeClr val="accent1">
                    <a:lumMod val="50000"/>
                  </a:schemeClr>
                </a:solidFill>
              </a:rPr>
              <a:t>жирләнгән</a:t>
            </a:r>
            <a:r>
              <a:rPr lang="ru-RU" b="1" dirty="0" smtClean="0">
                <a:solidFill>
                  <a:schemeClr val="accent1">
                    <a:lumMod val="50000"/>
                  </a:schemeClr>
                </a:solidFill>
              </a:rPr>
              <a:t>.</a:t>
            </a:r>
          </a:p>
          <a:p>
            <a:pPr algn="r"/>
            <a:r>
              <a:rPr lang="tt-RU" b="1" dirty="0" smtClean="0">
                <a:solidFill>
                  <a:schemeClr val="accent1">
                    <a:lumMod val="50000"/>
                  </a:schemeClr>
                </a:solidFill>
              </a:rPr>
              <a:t>Гыйлметдинова Гүзәл)</a:t>
            </a:r>
            <a:endParaRPr lang="ru-RU" b="1" dirty="0">
              <a:solidFill>
                <a:schemeClr val="accent1">
                  <a:lumMod val="50000"/>
                </a:schemeClr>
              </a:solidFill>
            </a:endParaRPr>
          </a:p>
        </p:txBody>
      </p:sp>
    </p:spTree>
    <p:extLst>
      <p:ext uri="{BB962C8B-B14F-4D97-AF65-F5344CB8AC3E}">
        <p14:creationId xmlns:p14="http://schemas.microsoft.com/office/powerpoint/2010/main" val="30505789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377"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3" name="TextBox 2"/>
          <p:cNvSpPr txBox="1"/>
          <p:nvPr/>
        </p:nvSpPr>
        <p:spPr>
          <a:xfrm>
            <a:off x="1383290" y="396540"/>
            <a:ext cx="6192688" cy="1446550"/>
          </a:xfrm>
          <a:prstGeom prst="rect">
            <a:avLst/>
          </a:prstGeom>
          <a:noFill/>
        </p:spPr>
        <p:txBody>
          <a:bodyPr wrap="square" rtlCol="0">
            <a:spAutoFit/>
          </a:bodyPr>
          <a:lstStyle/>
          <a:p>
            <a:pPr algn="ct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Фазлыев</a:t>
            </a: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Тимергали</a:t>
            </a: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Фазыл</a:t>
            </a:r>
            <a:r>
              <a:rPr lang="ru-RU"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4400" b="1" dirty="0" err="1"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улы</a:t>
            </a:r>
            <a:endParaRPr lang="ru-RU" sz="4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1027" name="Picture 3" descr="C:\Users\Гульнара\Desktop\улмэс полк\i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2060848"/>
            <a:ext cx="5688632"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658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4" name="TextBox 3"/>
          <p:cNvSpPr txBox="1"/>
          <p:nvPr/>
        </p:nvSpPr>
        <p:spPr>
          <a:xfrm>
            <a:off x="539552" y="316687"/>
            <a:ext cx="8064896" cy="3970318"/>
          </a:xfrm>
          <a:prstGeom prst="rect">
            <a:avLst/>
          </a:prstGeom>
          <a:noFill/>
        </p:spPr>
        <p:txBody>
          <a:bodyPr wrap="square" rtlCol="0">
            <a:spAutoFit/>
          </a:bodyPr>
          <a:lstStyle/>
          <a:p>
            <a:pPr algn="just"/>
            <a:r>
              <a:rPr lang="ru-RU" b="1" dirty="0" err="1">
                <a:solidFill>
                  <a:schemeClr val="accent1">
                    <a:lumMod val="50000"/>
                  </a:schemeClr>
                </a:solidFill>
              </a:rPr>
              <a:t>Әбием</a:t>
            </a:r>
            <a:r>
              <a:rPr lang="ru-RU" b="1" dirty="0">
                <a:solidFill>
                  <a:schemeClr val="accent1">
                    <a:lumMod val="50000"/>
                  </a:schemeClr>
                </a:solidFill>
              </a:rPr>
              <a:t> </a:t>
            </a:r>
            <a:r>
              <a:rPr lang="ru-RU" b="1" dirty="0" err="1">
                <a:solidFill>
                  <a:schemeClr val="accent1">
                    <a:lumMod val="50000"/>
                  </a:schemeClr>
                </a:solidFill>
              </a:rPr>
              <a:t>Фазлыева</a:t>
            </a:r>
            <a:r>
              <a:rPr lang="ru-RU" b="1" dirty="0">
                <a:solidFill>
                  <a:schemeClr val="accent1">
                    <a:lumMod val="50000"/>
                  </a:schemeClr>
                </a:solidFill>
              </a:rPr>
              <a:t> </a:t>
            </a:r>
            <a:r>
              <a:rPr lang="ru-RU" b="1" dirty="0" err="1">
                <a:solidFill>
                  <a:schemeClr val="accent1">
                    <a:lumMod val="50000"/>
                  </a:schemeClr>
                </a:solidFill>
              </a:rPr>
              <a:t>Маһинур</a:t>
            </a:r>
            <a:r>
              <a:rPr lang="ru-RU" b="1" dirty="0">
                <a:solidFill>
                  <a:schemeClr val="accent1">
                    <a:lumMod val="50000"/>
                  </a:schemeClr>
                </a:solidFill>
              </a:rPr>
              <a:t> </a:t>
            </a:r>
            <a:r>
              <a:rPr lang="ru-RU" b="1" dirty="0" err="1">
                <a:solidFill>
                  <a:schemeClr val="accent1">
                    <a:lumMod val="50000"/>
                  </a:schemeClr>
                </a:solidFill>
              </a:rPr>
              <a:t>Тимергали</a:t>
            </a:r>
            <a:r>
              <a:rPr lang="ru-RU" b="1" dirty="0">
                <a:solidFill>
                  <a:schemeClr val="accent1">
                    <a:lumMod val="50000"/>
                  </a:schemeClr>
                </a:solidFill>
              </a:rPr>
              <a:t> </a:t>
            </a:r>
            <a:r>
              <a:rPr lang="ru-RU" b="1" dirty="0" err="1">
                <a:solidFill>
                  <a:schemeClr val="accent1">
                    <a:lumMod val="50000"/>
                  </a:schemeClr>
                </a:solidFill>
              </a:rPr>
              <a:t>кызы</a:t>
            </a:r>
            <a:r>
              <a:rPr lang="ru-RU" b="1" dirty="0">
                <a:solidFill>
                  <a:schemeClr val="accent1">
                    <a:lumMod val="50000"/>
                  </a:schemeClr>
                </a:solidFill>
              </a:rPr>
              <a:t> 1935нче  </a:t>
            </a:r>
            <a:r>
              <a:rPr lang="ru-RU" b="1" dirty="0" err="1">
                <a:solidFill>
                  <a:schemeClr val="accent1">
                    <a:lumMod val="50000"/>
                  </a:schemeClr>
                </a:solidFill>
              </a:rPr>
              <a:t>елның</a:t>
            </a:r>
            <a:r>
              <a:rPr lang="ru-RU" b="1" dirty="0">
                <a:solidFill>
                  <a:schemeClr val="accent1">
                    <a:lumMod val="50000"/>
                  </a:schemeClr>
                </a:solidFill>
              </a:rPr>
              <a:t>  27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октябрендә</a:t>
            </a:r>
            <a:r>
              <a:rPr lang="ru-RU" b="1" dirty="0">
                <a:solidFill>
                  <a:schemeClr val="accent1">
                    <a:lumMod val="50000"/>
                  </a:schemeClr>
                </a:solidFill>
              </a:rPr>
              <a:t> </a:t>
            </a:r>
            <a:r>
              <a:rPr lang="ru-RU" b="1" dirty="0" err="1">
                <a:solidFill>
                  <a:schemeClr val="accent1">
                    <a:lumMod val="50000"/>
                  </a:schemeClr>
                </a:solidFill>
              </a:rPr>
              <a:t>Бөрбаш</a:t>
            </a:r>
            <a:r>
              <a:rPr lang="ru-RU" b="1" dirty="0">
                <a:solidFill>
                  <a:schemeClr val="accent1">
                    <a:lumMod val="50000"/>
                  </a:schemeClr>
                </a:solidFill>
              </a:rPr>
              <a:t> </a:t>
            </a:r>
            <a:r>
              <a:rPr lang="ru-RU" b="1" dirty="0" err="1">
                <a:solidFill>
                  <a:schemeClr val="accent1">
                    <a:lumMod val="50000"/>
                  </a:schemeClr>
                </a:solidFill>
              </a:rPr>
              <a:t>авылында</a:t>
            </a:r>
            <a:r>
              <a:rPr lang="ru-RU" b="1" dirty="0">
                <a:solidFill>
                  <a:schemeClr val="accent1">
                    <a:lumMod val="50000"/>
                  </a:schemeClr>
                </a:solidFill>
              </a:rPr>
              <a:t> </a:t>
            </a:r>
            <a:r>
              <a:rPr lang="ru-RU" b="1" dirty="0" err="1">
                <a:solidFill>
                  <a:schemeClr val="accent1">
                    <a:lumMod val="50000"/>
                  </a:schemeClr>
                </a:solidFill>
              </a:rPr>
              <a:t>туган</a:t>
            </a:r>
            <a:r>
              <a:rPr lang="ru-RU" b="1" dirty="0">
                <a:solidFill>
                  <a:schemeClr val="accent1">
                    <a:lumMod val="50000"/>
                  </a:schemeClr>
                </a:solidFill>
              </a:rPr>
              <a:t>. </a:t>
            </a:r>
            <a:r>
              <a:rPr lang="ru-RU" b="1" dirty="0" err="1">
                <a:solidFill>
                  <a:schemeClr val="accent1">
                    <a:lumMod val="50000"/>
                  </a:schemeClr>
                </a:solidFill>
              </a:rPr>
              <a:t>Әбинең</a:t>
            </a:r>
            <a:r>
              <a:rPr lang="ru-RU" b="1" dirty="0">
                <a:solidFill>
                  <a:schemeClr val="accent1">
                    <a:lumMod val="50000"/>
                  </a:schemeClr>
                </a:solidFill>
              </a:rPr>
              <a:t> </a:t>
            </a:r>
            <a:r>
              <a:rPr lang="ru-RU" b="1" dirty="0" err="1">
                <a:solidFill>
                  <a:schemeClr val="accent1">
                    <a:lumMod val="50000"/>
                  </a:schemeClr>
                </a:solidFill>
              </a:rPr>
              <a:t>әтисе</a:t>
            </a:r>
            <a:r>
              <a:rPr lang="ru-RU" b="1" dirty="0">
                <a:solidFill>
                  <a:schemeClr val="accent1">
                    <a:lumMod val="50000"/>
                  </a:schemeClr>
                </a:solidFill>
              </a:rPr>
              <a:t> </a:t>
            </a:r>
            <a:r>
              <a:rPr lang="ru-RU" b="1" dirty="0" err="1">
                <a:solidFill>
                  <a:schemeClr val="accent1">
                    <a:lumMod val="50000"/>
                  </a:schemeClr>
                </a:solidFill>
              </a:rPr>
              <a:t>Тимергали</a:t>
            </a:r>
            <a:r>
              <a:rPr lang="ru-RU" b="1" dirty="0">
                <a:solidFill>
                  <a:schemeClr val="accent1">
                    <a:lumMod val="50000"/>
                  </a:schemeClr>
                </a:solidFill>
              </a:rPr>
              <a:t> </a:t>
            </a:r>
            <a:r>
              <a:rPr lang="ru-RU" b="1" dirty="0" err="1">
                <a:solidFill>
                  <a:schemeClr val="accent1">
                    <a:lumMod val="50000"/>
                  </a:schemeClr>
                </a:solidFill>
              </a:rPr>
              <a:t>Фазлыев</a:t>
            </a:r>
            <a:r>
              <a:rPr lang="ru-RU" b="1" dirty="0">
                <a:solidFill>
                  <a:schemeClr val="accent1">
                    <a:lumMod val="50000"/>
                  </a:schemeClr>
                </a:solidFill>
              </a:rPr>
              <a:t> 1910 </a:t>
            </a:r>
            <a:r>
              <a:rPr lang="ru-RU" b="1" dirty="0" err="1">
                <a:solidFill>
                  <a:schemeClr val="accent1">
                    <a:lumMod val="50000"/>
                  </a:schemeClr>
                </a:solidFill>
              </a:rPr>
              <a:t>нчы</a:t>
            </a:r>
            <a:r>
              <a:rPr lang="ru-RU" b="1" dirty="0">
                <a:solidFill>
                  <a:schemeClr val="accent1">
                    <a:lumMod val="50000"/>
                  </a:schemeClr>
                </a:solidFill>
              </a:rPr>
              <a:t>  </a:t>
            </a:r>
            <a:r>
              <a:rPr lang="ru-RU" b="1" dirty="0" err="1">
                <a:solidFill>
                  <a:schemeClr val="accent1">
                    <a:lumMod val="50000"/>
                  </a:schemeClr>
                </a:solidFill>
              </a:rPr>
              <a:t>елда</a:t>
            </a:r>
            <a:r>
              <a:rPr lang="ru-RU" b="1" dirty="0">
                <a:solidFill>
                  <a:schemeClr val="accent1">
                    <a:lumMod val="50000"/>
                  </a:schemeClr>
                </a:solidFill>
              </a:rPr>
              <a:t> </a:t>
            </a:r>
            <a:r>
              <a:rPr lang="ru-RU" b="1" dirty="0" err="1">
                <a:solidFill>
                  <a:schemeClr val="accent1">
                    <a:lumMod val="50000"/>
                  </a:schemeClr>
                </a:solidFill>
              </a:rPr>
              <a:t>туган</a:t>
            </a:r>
            <a:r>
              <a:rPr lang="ru-RU" b="1" dirty="0">
                <a:solidFill>
                  <a:schemeClr val="accent1">
                    <a:lumMod val="50000"/>
                  </a:schemeClr>
                </a:solidFill>
              </a:rPr>
              <a:t>. </a:t>
            </a:r>
            <a:r>
              <a:rPr lang="ru-RU" b="1" dirty="0" err="1">
                <a:solidFill>
                  <a:schemeClr val="accent1">
                    <a:lumMod val="50000"/>
                  </a:schemeClr>
                </a:solidFill>
              </a:rPr>
              <a:t>Бабай</a:t>
            </a:r>
            <a:r>
              <a:rPr lang="ru-RU" b="1" dirty="0">
                <a:solidFill>
                  <a:schemeClr val="accent1">
                    <a:lumMod val="50000"/>
                  </a:schemeClr>
                </a:solidFill>
              </a:rPr>
              <a:t> 1938нче  </a:t>
            </a:r>
            <a:r>
              <a:rPr lang="ru-RU" b="1" dirty="0" err="1">
                <a:solidFill>
                  <a:schemeClr val="accent1">
                    <a:lumMod val="50000"/>
                  </a:schemeClr>
                </a:solidFill>
              </a:rPr>
              <a:t>елдагы</a:t>
            </a:r>
            <a:r>
              <a:rPr lang="ru-RU" b="1" dirty="0">
                <a:solidFill>
                  <a:schemeClr val="accent1">
                    <a:lumMod val="50000"/>
                  </a:schemeClr>
                </a:solidFill>
              </a:rPr>
              <a:t> Финляндия </a:t>
            </a:r>
            <a:r>
              <a:rPr lang="ru-RU" b="1" dirty="0" err="1">
                <a:solidFill>
                  <a:schemeClr val="accent1">
                    <a:lumMod val="50000"/>
                  </a:schemeClr>
                </a:solidFill>
              </a:rPr>
              <a:t>сугышында</a:t>
            </a:r>
            <a:r>
              <a:rPr lang="ru-RU" b="1" dirty="0">
                <a:solidFill>
                  <a:schemeClr val="accent1">
                    <a:lumMod val="50000"/>
                  </a:schemeClr>
                </a:solidFill>
              </a:rPr>
              <a:t> </a:t>
            </a:r>
            <a:r>
              <a:rPr lang="ru-RU" b="1" dirty="0" err="1">
                <a:solidFill>
                  <a:schemeClr val="accent1">
                    <a:lumMod val="50000"/>
                  </a:schemeClr>
                </a:solidFill>
              </a:rPr>
              <a:t>катнашкан</a:t>
            </a:r>
            <a:r>
              <a:rPr lang="ru-RU" b="1" dirty="0">
                <a:solidFill>
                  <a:schemeClr val="accent1">
                    <a:lumMod val="50000"/>
                  </a:schemeClr>
                </a:solidFill>
              </a:rPr>
              <a:t>. </a:t>
            </a:r>
            <a:r>
              <a:rPr lang="ru-RU" b="1" dirty="0" err="1">
                <a:solidFill>
                  <a:schemeClr val="accent1">
                    <a:lumMod val="50000"/>
                  </a:schemeClr>
                </a:solidFill>
              </a:rPr>
              <a:t>Әби</a:t>
            </a:r>
            <a:r>
              <a:rPr lang="ru-RU" b="1" dirty="0">
                <a:solidFill>
                  <a:schemeClr val="accent1">
                    <a:lumMod val="50000"/>
                  </a:schemeClr>
                </a:solidFill>
              </a:rPr>
              <a:t> </a:t>
            </a:r>
            <a:r>
              <a:rPr lang="ru-RU" b="1" dirty="0" err="1">
                <a:solidFill>
                  <a:schemeClr val="accent1">
                    <a:lumMod val="50000"/>
                  </a:schemeClr>
                </a:solidFill>
              </a:rPr>
              <a:t>өч</a:t>
            </a:r>
            <a:r>
              <a:rPr lang="ru-RU" b="1" dirty="0">
                <a:solidFill>
                  <a:schemeClr val="accent1">
                    <a:lumMod val="50000"/>
                  </a:schemeClr>
                </a:solidFill>
              </a:rPr>
              <a:t> </a:t>
            </a:r>
            <a:r>
              <a:rPr lang="ru-RU" b="1" dirty="0" err="1">
                <a:solidFill>
                  <a:schemeClr val="accent1">
                    <a:lumMod val="50000"/>
                  </a:schemeClr>
                </a:solidFill>
              </a:rPr>
              <a:t>яшьтә</a:t>
            </a:r>
            <a:r>
              <a:rPr lang="ru-RU" b="1" dirty="0">
                <a:solidFill>
                  <a:schemeClr val="accent1">
                    <a:lumMod val="50000"/>
                  </a:schemeClr>
                </a:solidFill>
              </a:rPr>
              <a:t> </a:t>
            </a:r>
            <a:r>
              <a:rPr lang="ru-RU" b="1" dirty="0" err="1">
                <a:solidFill>
                  <a:schemeClr val="accent1">
                    <a:lumMod val="50000"/>
                  </a:schemeClr>
                </a:solidFill>
              </a:rPr>
              <a:t>булган</a:t>
            </a:r>
            <a:r>
              <a:rPr lang="ru-RU" b="1" dirty="0">
                <a:solidFill>
                  <a:schemeClr val="accent1">
                    <a:lumMod val="50000"/>
                  </a:schemeClr>
                </a:solidFill>
              </a:rPr>
              <a:t>. </a:t>
            </a:r>
            <a:r>
              <a:rPr lang="ru-RU" b="1" dirty="0" err="1">
                <a:solidFill>
                  <a:schemeClr val="accent1">
                    <a:lumMod val="50000"/>
                  </a:schemeClr>
                </a:solidFill>
              </a:rPr>
              <a:t>Әтисе</a:t>
            </a:r>
            <a:r>
              <a:rPr lang="ru-RU" b="1" dirty="0">
                <a:solidFill>
                  <a:schemeClr val="accent1">
                    <a:lumMod val="50000"/>
                  </a:schemeClr>
                </a:solidFill>
              </a:rPr>
              <a:t> 1939нчы  </a:t>
            </a:r>
            <a:r>
              <a:rPr lang="ru-RU" b="1" dirty="0" err="1">
                <a:solidFill>
                  <a:schemeClr val="accent1">
                    <a:lumMod val="50000"/>
                  </a:schemeClr>
                </a:solidFill>
              </a:rPr>
              <a:t>елның</a:t>
            </a:r>
            <a:r>
              <a:rPr lang="ru-RU" b="1" dirty="0">
                <a:solidFill>
                  <a:schemeClr val="accent1">
                    <a:lumMod val="50000"/>
                  </a:schemeClr>
                </a:solidFill>
              </a:rPr>
              <a:t> </a:t>
            </a:r>
            <a:r>
              <a:rPr lang="ru-RU" b="1" dirty="0" err="1">
                <a:solidFill>
                  <a:schemeClr val="accent1">
                    <a:lumMod val="50000"/>
                  </a:schemeClr>
                </a:solidFill>
              </a:rPr>
              <a:t>көзендә</a:t>
            </a:r>
            <a:r>
              <a:rPr lang="ru-RU" b="1" dirty="0">
                <a:solidFill>
                  <a:schemeClr val="accent1">
                    <a:lumMod val="50000"/>
                  </a:schemeClr>
                </a:solidFill>
              </a:rPr>
              <a:t> </a:t>
            </a:r>
            <a:r>
              <a:rPr lang="ru-RU" b="1" dirty="0" err="1">
                <a:solidFill>
                  <a:schemeClr val="accent1">
                    <a:lumMod val="50000"/>
                  </a:schemeClr>
                </a:solidFill>
              </a:rPr>
              <a:t>яраланып</a:t>
            </a:r>
            <a:r>
              <a:rPr lang="ru-RU" b="1" dirty="0">
                <a:solidFill>
                  <a:schemeClr val="accent1">
                    <a:lumMod val="50000"/>
                  </a:schemeClr>
                </a:solidFill>
              </a:rPr>
              <a:t> </a:t>
            </a:r>
            <a:r>
              <a:rPr lang="ru-RU" b="1" dirty="0" err="1">
                <a:solidFill>
                  <a:schemeClr val="accent1">
                    <a:lumMod val="50000"/>
                  </a:schemeClr>
                </a:solidFill>
              </a:rPr>
              <a:t>кайткан</a:t>
            </a:r>
            <a:r>
              <a:rPr lang="ru-RU" b="1" dirty="0">
                <a:solidFill>
                  <a:schemeClr val="accent1">
                    <a:lumMod val="50000"/>
                  </a:schemeClr>
                </a:solidFill>
              </a:rPr>
              <a:t>. </a:t>
            </a:r>
            <a:r>
              <a:rPr lang="ru-RU" b="1" dirty="0" err="1">
                <a:solidFill>
                  <a:schemeClr val="accent1">
                    <a:lumMod val="50000"/>
                  </a:schemeClr>
                </a:solidFill>
              </a:rPr>
              <a:t>Әбинең</a:t>
            </a:r>
            <a:r>
              <a:rPr lang="ru-RU" b="1" dirty="0">
                <a:solidFill>
                  <a:schemeClr val="accent1">
                    <a:lumMod val="50000"/>
                  </a:schemeClr>
                </a:solidFill>
              </a:rPr>
              <a:t> </a:t>
            </a:r>
            <a:r>
              <a:rPr lang="ru-RU" b="1" dirty="0" err="1">
                <a:solidFill>
                  <a:schemeClr val="accent1">
                    <a:lumMod val="50000"/>
                  </a:schemeClr>
                </a:solidFill>
              </a:rPr>
              <a:t>әнисе</a:t>
            </a:r>
            <a:r>
              <a:rPr lang="ru-RU" b="1" dirty="0">
                <a:solidFill>
                  <a:schemeClr val="accent1">
                    <a:lumMod val="50000"/>
                  </a:schemeClr>
                </a:solidFill>
              </a:rPr>
              <a:t> </a:t>
            </a:r>
            <a:r>
              <a:rPr lang="ru-RU" b="1" dirty="0" err="1">
                <a:solidFill>
                  <a:schemeClr val="accent1">
                    <a:lumMod val="50000"/>
                  </a:schemeClr>
                </a:solidFill>
              </a:rPr>
              <a:t>үлгән</a:t>
            </a:r>
            <a:r>
              <a:rPr lang="ru-RU" b="1" dirty="0">
                <a:solidFill>
                  <a:schemeClr val="accent1">
                    <a:lumMod val="50000"/>
                  </a:schemeClr>
                </a:solidFill>
              </a:rPr>
              <a:t>. </a:t>
            </a:r>
            <a:r>
              <a:rPr lang="ru-RU" b="1" dirty="0" err="1">
                <a:solidFill>
                  <a:schemeClr val="accent1">
                    <a:lumMod val="50000"/>
                  </a:schemeClr>
                </a:solidFill>
              </a:rPr>
              <a:t>Әби</a:t>
            </a:r>
            <a:r>
              <a:rPr lang="ru-RU" b="1" dirty="0">
                <a:solidFill>
                  <a:schemeClr val="accent1">
                    <a:lumMod val="50000"/>
                  </a:schemeClr>
                </a:solidFill>
              </a:rPr>
              <a:t> </a:t>
            </a:r>
            <a:r>
              <a:rPr lang="ru-RU" b="1" dirty="0" err="1">
                <a:solidFill>
                  <a:schemeClr val="accent1">
                    <a:lumMod val="50000"/>
                  </a:schemeClr>
                </a:solidFill>
              </a:rPr>
              <a:t>дүрт</a:t>
            </a:r>
            <a:r>
              <a:rPr lang="ru-RU" b="1" dirty="0">
                <a:solidFill>
                  <a:schemeClr val="accent1">
                    <a:lumMod val="50000"/>
                  </a:schemeClr>
                </a:solidFill>
              </a:rPr>
              <a:t>  </a:t>
            </a:r>
            <a:r>
              <a:rPr lang="ru-RU" b="1" dirty="0" err="1">
                <a:solidFill>
                  <a:schemeClr val="accent1">
                    <a:lumMod val="50000"/>
                  </a:schemeClr>
                </a:solidFill>
              </a:rPr>
              <a:t>яшьтә</a:t>
            </a:r>
            <a:r>
              <a:rPr lang="ru-RU" b="1" dirty="0">
                <a:solidFill>
                  <a:schemeClr val="accent1">
                    <a:lumMod val="50000"/>
                  </a:schemeClr>
                </a:solidFill>
              </a:rPr>
              <a:t>  </a:t>
            </a:r>
            <a:r>
              <a:rPr lang="ru-RU" b="1" dirty="0" err="1">
                <a:solidFill>
                  <a:schemeClr val="accent1">
                    <a:lumMod val="50000"/>
                  </a:schemeClr>
                </a:solidFill>
              </a:rPr>
              <a:t>әнисез</a:t>
            </a:r>
            <a:r>
              <a:rPr lang="ru-RU" b="1" dirty="0">
                <a:solidFill>
                  <a:schemeClr val="accent1">
                    <a:lumMod val="50000"/>
                  </a:schemeClr>
                </a:solidFill>
              </a:rPr>
              <a:t> калган. </a:t>
            </a:r>
            <a:r>
              <a:rPr lang="ru-RU" b="1" dirty="0" err="1">
                <a:solidFill>
                  <a:schemeClr val="accent1">
                    <a:lumMod val="50000"/>
                  </a:schemeClr>
                </a:solidFill>
              </a:rPr>
              <a:t>Шуннан</a:t>
            </a:r>
            <a:r>
              <a:rPr lang="ru-RU" b="1" dirty="0">
                <a:solidFill>
                  <a:schemeClr val="accent1">
                    <a:lumMod val="50000"/>
                  </a:schemeClr>
                </a:solidFill>
              </a:rPr>
              <a:t> </a:t>
            </a:r>
            <a:r>
              <a:rPr lang="ru-RU" b="1" dirty="0" err="1">
                <a:solidFill>
                  <a:schemeClr val="accent1">
                    <a:lumMod val="50000"/>
                  </a:schemeClr>
                </a:solidFill>
              </a:rPr>
              <a:t>әтисе</a:t>
            </a:r>
            <a:r>
              <a:rPr lang="ru-RU" b="1" dirty="0">
                <a:solidFill>
                  <a:schemeClr val="accent1">
                    <a:lumMod val="50000"/>
                  </a:schemeClr>
                </a:solidFill>
              </a:rPr>
              <a:t> 1940 </a:t>
            </a:r>
            <a:r>
              <a:rPr lang="ru-RU" b="1" dirty="0" err="1">
                <a:solidFill>
                  <a:schemeClr val="accent1">
                    <a:lumMod val="50000"/>
                  </a:schemeClr>
                </a:solidFill>
              </a:rPr>
              <a:t>нчы</a:t>
            </a:r>
            <a:r>
              <a:rPr lang="ru-RU" b="1" dirty="0">
                <a:solidFill>
                  <a:schemeClr val="accent1">
                    <a:lumMod val="50000"/>
                  </a:schemeClr>
                </a:solidFill>
              </a:rPr>
              <a:t>  </a:t>
            </a:r>
            <a:r>
              <a:rPr lang="ru-RU" b="1" dirty="0" err="1">
                <a:solidFill>
                  <a:schemeClr val="accent1">
                    <a:lumMod val="50000"/>
                  </a:schemeClr>
                </a:solidFill>
              </a:rPr>
              <a:t>елның</a:t>
            </a:r>
            <a:r>
              <a:rPr lang="ru-RU" b="1" dirty="0">
                <a:solidFill>
                  <a:schemeClr val="accent1">
                    <a:lumMod val="50000"/>
                  </a:schemeClr>
                </a:solidFill>
              </a:rPr>
              <a:t> </a:t>
            </a:r>
            <a:r>
              <a:rPr lang="ru-RU" b="1" dirty="0" err="1">
                <a:solidFill>
                  <a:schemeClr val="accent1">
                    <a:lumMod val="50000"/>
                  </a:schemeClr>
                </a:solidFill>
              </a:rPr>
              <a:t>көзендә</a:t>
            </a:r>
            <a:r>
              <a:rPr lang="ru-RU" b="1" dirty="0">
                <a:solidFill>
                  <a:schemeClr val="accent1">
                    <a:lumMod val="50000"/>
                  </a:schemeClr>
                </a:solidFill>
              </a:rPr>
              <a:t> </a:t>
            </a:r>
            <a:r>
              <a:rPr lang="ru-RU" b="1" dirty="0" err="1">
                <a:solidFill>
                  <a:schemeClr val="accent1">
                    <a:lumMod val="50000"/>
                  </a:schemeClr>
                </a:solidFill>
              </a:rPr>
              <a:t>өйләнгән</a:t>
            </a:r>
            <a:r>
              <a:rPr lang="ru-RU" b="1" dirty="0">
                <a:solidFill>
                  <a:schemeClr val="accent1">
                    <a:lumMod val="50000"/>
                  </a:schemeClr>
                </a:solidFill>
              </a:rPr>
              <a:t>. 1941нче  </a:t>
            </a:r>
            <a:r>
              <a:rPr lang="ru-RU" b="1" dirty="0" err="1">
                <a:solidFill>
                  <a:schemeClr val="accent1">
                    <a:lumMod val="50000"/>
                  </a:schemeClr>
                </a:solidFill>
              </a:rPr>
              <a:t>елның</a:t>
            </a:r>
            <a:r>
              <a:rPr lang="ru-RU" b="1" dirty="0">
                <a:solidFill>
                  <a:schemeClr val="accent1">
                    <a:lumMod val="50000"/>
                  </a:schemeClr>
                </a:solidFill>
              </a:rPr>
              <a:t> </a:t>
            </a:r>
            <a:r>
              <a:rPr lang="ru-RU" b="1" dirty="0" err="1">
                <a:solidFill>
                  <a:schemeClr val="accent1">
                    <a:lumMod val="50000"/>
                  </a:schemeClr>
                </a:solidFill>
              </a:rPr>
              <a:t>августында</a:t>
            </a:r>
            <a:r>
              <a:rPr lang="ru-RU" b="1" dirty="0">
                <a:solidFill>
                  <a:schemeClr val="accent1">
                    <a:lumMod val="50000"/>
                  </a:schemeClr>
                </a:solidFill>
              </a:rPr>
              <a:t> </a:t>
            </a:r>
            <a:r>
              <a:rPr lang="ru-RU" b="1" dirty="0" err="1">
                <a:solidFill>
                  <a:schemeClr val="accent1">
                    <a:lumMod val="50000"/>
                  </a:schemeClr>
                </a:solidFill>
              </a:rPr>
              <a:t>сугышка</a:t>
            </a:r>
            <a:r>
              <a:rPr lang="ru-RU" b="1" dirty="0">
                <a:solidFill>
                  <a:schemeClr val="accent1">
                    <a:lumMod val="50000"/>
                  </a:schemeClr>
                </a:solidFill>
              </a:rPr>
              <a:t> </a:t>
            </a:r>
            <a:r>
              <a:rPr lang="ru-RU" b="1" dirty="0" err="1">
                <a:solidFill>
                  <a:schemeClr val="accent1">
                    <a:lumMod val="50000"/>
                  </a:schemeClr>
                </a:solidFill>
              </a:rPr>
              <a:t>китә</a:t>
            </a:r>
            <a:r>
              <a:rPr lang="ru-RU" b="1" dirty="0">
                <a:solidFill>
                  <a:schemeClr val="accent1">
                    <a:lumMod val="50000"/>
                  </a:schemeClr>
                </a:solidFill>
              </a:rPr>
              <a:t>. </a:t>
            </a:r>
            <a:r>
              <a:rPr lang="ru-RU" b="1" dirty="0" err="1">
                <a:solidFill>
                  <a:schemeClr val="accent1">
                    <a:lumMod val="50000"/>
                  </a:schemeClr>
                </a:solidFill>
              </a:rPr>
              <a:t>Авылдан</a:t>
            </a:r>
            <a:r>
              <a:rPr lang="ru-RU" b="1" dirty="0">
                <a:solidFill>
                  <a:schemeClr val="accent1">
                    <a:lumMod val="50000"/>
                  </a:schemeClr>
                </a:solidFill>
              </a:rPr>
              <a:t> </a:t>
            </a:r>
            <a:r>
              <a:rPr lang="ru-RU" b="1" dirty="0" err="1">
                <a:solidFill>
                  <a:schemeClr val="accent1">
                    <a:lumMod val="50000"/>
                  </a:schemeClr>
                </a:solidFill>
              </a:rPr>
              <a:t>сигез</a:t>
            </a:r>
            <a:r>
              <a:rPr lang="ru-RU" b="1" dirty="0">
                <a:solidFill>
                  <a:schemeClr val="accent1">
                    <a:lumMod val="50000"/>
                  </a:schemeClr>
                </a:solidFill>
              </a:rPr>
              <a:t>  </a:t>
            </a:r>
            <a:r>
              <a:rPr lang="ru-RU" b="1" dirty="0" err="1">
                <a:solidFill>
                  <a:schemeClr val="accent1">
                    <a:lumMod val="50000"/>
                  </a:schemeClr>
                </a:solidFill>
              </a:rPr>
              <a:t>кеше</a:t>
            </a:r>
            <a:r>
              <a:rPr lang="ru-RU" b="1" dirty="0">
                <a:solidFill>
                  <a:schemeClr val="accent1">
                    <a:lumMod val="50000"/>
                  </a:schemeClr>
                </a:solidFill>
              </a:rPr>
              <a:t> </a:t>
            </a:r>
            <a:r>
              <a:rPr lang="ru-RU" b="1" dirty="0" err="1">
                <a:solidFill>
                  <a:schemeClr val="accent1">
                    <a:lumMod val="50000"/>
                  </a:schemeClr>
                </a:solidFill>
              </a:rPr>
              <a:t>китәләр</a:t>
            </a:r>
            <a:r>
              <a:rPr lang="ru-RU" b="1" dirty="0">
                <a:solidFill>
                  <a:schemeClr val="accent1">
                    <a:lumMod val="50000"/>
                  </a:schemeClr>
                </a:solidFill>
              </a:rPr>
              <a:t>. </a:t>
            </a:r>
            <a:r>
              <a:rPr lang="ru-RU" b="1" dirty="0" err="1">
                <a:solidFill>
                  <a:schemeClr val="accent1">
                    <a:lumMod val="50000"/>
                  </a:schemeClr>
                </a:solidFill>
              </a:rPr>
              <a:t>Алар</a:t>
            </a:r>
            <a:r>
              <a:rPr lang="ru-RU" b="1" dirty="0">
                <a:solidFill>
                  <a:schemeClr val="accent1">
                    <a:lumMod val="50000"/>
                  </a:schemeClr>
                </a:solidFill>
              </a:rPr>
              <a:t> </a:t>
            </a:r>
            <a:r>
              <a:rPr lang="ru-RU" b="1" dirty="0" err="1">
                <a:solidFill>
                  <a:schemeClr val="accent1">
                    <a:lumMod val="50000"/>
                  </a:schemeClr>
                </a:solidFill>
              </a:rPr>
              <a:t>әсирлеккә</a:t>
            </a:r>
            <a:r>
              <a:rPr lang="ru-RU" b="1" dirty="0">
                <a:solidFill>
                  <a:schemeClr val="accent1">
                    <a:lumMod val="50000"/>
                  </a:schemeClr>
                </a:solidFill>
              </a:rPr>
              <a:t> </a:t>
            </a:r>
            <a:r>
              <a:rPr lang="ru-RU" b="1" dirty="0" err="1">
                <a:solidFill>
                  <a:schemeClr val="accent1">
                    <a:lumMod val="50000"/>
                  </a:schemeClr>
                </a:solidFill>
              </a:rPr>
              <a:t>төшәләр</a:t>
            </a:r>
            <a:r>
              <a:rPr lang="ru-RU" b="1" dirty="0">
                <a:solidFill>
                  <a:schemeClr val="accent1">
                    <a:lumMod val="50000"/>
                  </a:schemeClr>
                </a:solidFill>
              </a:rPr>
              <a:t>. </a:t>
            </a:r>
            <a:r>
              <a:rPr lang="ru-RU" b="1" dirty="0" err="1">
                <a:solidFill>
                  <a:schemeClr val="accent1">
                    <a:lumMod val="50000"/>
                  </a:schemeClr>
                </a:solidFill>
              </a:rPr>
              <a:t>Бабай</a:t>
            </a:r>
            <a:r>
              <a:rPr lang="ru-RU" b="1" dirty="0">
                <a:solidFill>
                  <a:schemeClr val="accent1">
                    <a:lumMod val="50000"/>
                  </a:schemeClr>
                </a:solidFill>
              </a:rPr>
              <a:t> </a:t>
            </a:r>
            <a:r>
              <a:rPr lang="ru-RU" b="1" dirty="0" err="1">
                <a:solidFill>
                  <a:schemeClr val="accent1">
                    <a:lumMod val="50000"/>
                  </a:schemeClr>
                </a:solidFill>
              </a:rPr>
              <a:t>ачлыкка</a:t>
            </a:r>
            <a:r>
              <a:rPr lang="ru-RU" b="1" dirty="0">
                <a:solidFill>
                  <a:schemeClr val="accent1">
                    <a:lumMod val="50000"/>
                  </a:schemeClr>
                </a:solidFill>
              </a:rPr>
              <a:t> </a:t>
            </a:r>
            <a:r>
              <a:rPr lang="ru-RU" b="1" dirty="0" err="1">
                <a:solidFill>
                  <a:schemeClr val="accent1">
                    <a:lumMod val="50000"/>
                  </a:schemeClr>
                </a:solidFill>
              </a:rPr>
              <a:t>чыдый</a:t>
            </a:r>
            <a:r>
              <a:rPr lang="ru-RU" b="1" dirty="0">
                <a:solidFill>
                  <a:schemeClr val="accent1">
                    <a:lumMod val="50000"/>
                  </a:schemeClr>
                </a:solidFill>
              </a:rPr>
              <a:t> </a:t>
            </a:r>
            <a:r>
              <a:rPr lang="ru-RU" b="1" dirty="0" err="1">
                <a:solidFill>
                  <a:schemeClr val="accent1">
                    <a:lumMod val="50000"/>
                  </a:schemeClr>
                </a:solidFill>
              </a:rPr>
              <a:t>алмыйча</a:t>
            </a:r>
            <a:r>
              <a:rPr lang="ru-RU" b="1" dirty="0">
                <a:solidFill>
                  <a:schemeClr val="accent1">
                    <a:lumMod val="50000"/>
                  </a:schemeClr>
                </a:solidFill>
              </a:rPr>
              <a:t> </a:t>
            </a:r>
            <a:r>
              <a:rPr lang="ru-RU" b="1" dirty="0" err="1">
                <a:solidFill>
                  <a:schemeClr val="accent1">
                    <a:lumMod val="50000"/>
                  </a:schemeClr>
                </a:solidFill>
              </a:rPr>
              <a:t>үлә</a:t>
            </a:r>
            <a:r>
              <a:rPr lang="ru-RU" b="1" dirty="0">
                <a:solidFill>
                  <a:schemeClr val="accent1">
                    <a:lumMod val="50000"/>
                  </a:schemeClr>
                </a:solidFill>
              </a:rPr>
              <a:t>. </a:t>
            </a:r>
            <a:r>
              <a:rPr lang="ru-RU" b="1" dirty="0" err="1">
                <a:solidFill>
                  <a:schemeClr val="accent1">
                    <a:lumMod val="50000"/>
                  </a:schemeClr>
                </a:solidFill>
              </a:rPr>
              <a:t>Сигез</a:t>
            </a:r>
            <a:r>
              <a:rPr lang="ru-RU" b="1" dirty="0">
                <a:solidFill>
                  <a:schemeClr val="accent1">
                    <a:lumMod val="50000"/>
                  </a:schemeClr>
                </a:solidFill>
              </a:rPr>
              <a:t> </a:t>
            </a:r>
            <a:r>
              <a:rPr lang="ru-RU" b="1" dirty="0" err="1">
                <a:solidFill>
                  <a:schemeClr val="accent1">
                    <a:lumMod val="50000"/>
                  </a:schemeClr>
                </a:solidFill>
              </a:rPr>
              <a:t>кешенең</a:t>
            </a:r>
            <a:r>
              <a:rPr lang="ru-RU" b="1" dirty="0">
                <a:solidFill>
                  <a:schemeClr val="accent1">
                    <a:lumMod val="50000"/>
                  </a:schemeClr>
                </a:solidFill>
              </a:rPr>
              <a:t> </a:t>
            </a:r>
            <a:r>
              <a:rPr lang="ru-RU" b="1" dirty="0" err="1">
                <a:solidFill>
                  <a:schemeClr val="accent1">
                    <a:lumMod val="50000"/>
                  </a:schemeClr>
                </a:solidFill>
              </a:rPr>
              <a:t>икесе</a:t>
            </a:r>
            <a:r>
              <a:rPr lang="ru-RU" b="1" dirty="0">
                <a:solidFill>
                  <a:schemeClr val="accent1">
                    <a:lumMod val="50000"/>
                  </a:schemeClr>
                </a:solidFill>
              </a:rPr>
              <a:t> </a:t>
            </a:r>
            <a:r>
              <a:rPr lang="ru-RU" b="1" dirty="0" err="1">
                <a:solidFill>
                  <a:schemeClr val="accent1">
                    <a:lumMod val="50000"/>
                  </a:schemeClr>
                </a:solidFill>
              </a:rPr>
              <a:t>исән-сау</a:t>
            </a:r>
            <a:r>
              <a:rPr lang="ru-RU" b="1" dirty="0">
                <a:solidFill>
                  <a:schemeClr val="accent1">
                    <a:lumMod val="50000"/>
                  </a:schemeClr>
                </a:solidFill>
              </a:rPr>
              <a:t> </a:t>
            </a:r>
            <a:r>
              <a:rPr lang="ru-RU" b="1" dirty="0" err="1">
                <a:solidFill>
                  <a:schemeClr val="accent1">
                    <a:lumMod val="50000"/>
                  </a:schemeClr>
                </a:solidFill>
              </a:rPr>
              <a:t>кайталар</a:t>
            </a:r>
            <a:r>
              <a:rPr lang="ru-RU" b="1" dirty="0">
                <a:solidFill>
                  <a:schemeClr val="accent1">
                    <a:lumMod val="50000"/>
                  </a:schemeClr>
                </a:solidFill>
              </a:rPr>
              <a:t>: Мусин </a:t>
            </a:r>
            <a:r>
              <a:rPr lang="ru-RU" b="1" dirty="0" err="1">
                <a:solidFill>
                  <a:schemeClr val="accent1">
                    <a:lumMod val="50000"/>
                  </a:schemeClr>
                </a:solidFill>
              </a:rPr>
              <a:t>Әгъләмҗан</a:t>
            </a:r>
            <a:r>
              <a:rPr lang="ru-RU" b="1" dirty="0">
                <a:solidFill>
                  <a:schemeClr val="accent1">
                    <a:lumMod val="50000"/>
                  </a:schemeClr>
                </a:solidFill>
              </a:rPr>
              <a:t>, </a:t>
            </a:r>
            <a:r>
              <a:rPr lang="ru-RU" b="1" dirty="0" err="1">
                <a:solidFill>
                  <a:schemeClr val="accent1">
                    <a:lumMod val="50000"/>
                  </a:schemeClr>
                </a:solidFill>
              </a:rPr>
              <a:t>Кәримуллин</a:t>
            </a:r>
            <a:r>
              <a:rPr lang="ru-RU" b="1" dirty="0">
                <a:solidFill>
                  <a:schemeClr val="accent1">
                    <a:lumMod val="50000"/>
                  </a:schemeClr>
                </a:solidFill>
              </a:rPr>
              <a:t> </a:t>
            </a:r>
            <a:r>
              <a:rPr lang="ru-RU" b="1" dirty="0" err="1">
                <a:solidFill>
                  <a:schemeClr val="accent1">
                    <a:lumMod val="50000"/>
                  </a:schemeClr>
                </a:solidFill>
              </a:rPr>
              <a:t>Гарифулла</a:t>
            </a:r>
            <a:r>
              <a:rPr lang="ru-RU" b="1" dirty="0">
                <a:solidFill>
                  <a:schemeClr val="accent1">
                    <a:lumMod val="50000"/>
                  </a:schemeClr>
                </a:solidFill>
              </a:rPr>
              <a:t>. </a:t>
            </a:r>
            <a:r>
              <a:rPr lang="ru-RU" b="1" dirty="0" err="1">
                <a:solidFill>
                  <a:schemeClr val="accent1">
                    <a:lumMod val="50000"/>
                  </a:schemeClr>
                </a:solidFill>
              </a:rPr>
              <a:t>Сугыш</a:t>
            </a:r>
            <a:r>
              <a:rPr lang="ru-RU" b="1" dirty="0">
                <a:solidFill>
                  <a:schemeClr val="accent1">
                    <a:lumMod val="50000"/>
                  </a:schemeClr>
                </a:solidFill>
              </a:rPr>
              <a:t> </a:t>
            </a:r>
            <a:r>
              <a:rPr lang="ru-RU" b="1" dirty="0" err="1">
                <a:solidFill>
                  <a:schemeClr val="accent1">
                    <a:lumMod val="50000"/>
                  </a:schemeClr>
                </a:solidFill>
              </a:rPr>
              <a:t>беткәч</a:t>
            </a:r>
            <a:r>
              <a:rPr lang="ru-RU" b="1" dirty="0">
                <a:solidFill>
                  <a:schemeClr val="accent1">
                    <a:lumMod val="50000"/>
                  </a:schemeClr>
                </a:solidFill>
              </a:rPr>
              <a:t>, </a:t>
            </a:r>
            <a:r>
              <a:rPr lang="ru-RU" b="1" dirty="0" err="1">
                <a:solidFill>
                  <a:schemeClr val="accent1">
                    <a:lumMod val="50000"/>
                  </a:schemeClr>
                </a:solidFill>
              </a:rPr>
              <a:t>озак</a:t>
            </a:r>
            <a:r>
              <a:rPr lang="ru-RU" b="1" dirty="0">
                <a:solidFill>
                  <a:schemeClr val="accent1">
                    <a:lumMod val="50000"/>
                  </a:schemeClr>
                </a:solidFill>
              </a:rPr>
              <a:t> </a:t>
            </a:r>
            <a:r>
              <a:rPr lang="ru-RU" b="1" dirty="0" err="1">
                <a:solidFill>
                  <a:schemeClr val="accent1">
                    <a:lumMod val="50000"/>
                  </a:schemeClr>
                </a:solidFill>
              </a:rPr>
              <a:t>яшәгәннәр</a:t>
            </a:r>
            <a:r>
              <a:rPr lang="ru-RU" b="1" dirty="0">
                <a:solidFill>
                  <a:schemeClr val="accent1">
                    <a:lumMod val="50000"/>
                  </a:schemeClr>
                </a:solidFill>
              </a:rPr>
              <a:t>. </a:t>
            </a:r>
            <a:r>
              <a:rPr lang="ru-RU" b="1" dirty="0" err="1">
                <a:solidFill>
                  <a:schemeClr val="accent1">
                    <a:lumMod val="50000"/>
                  </a:schemeClr>
                </a:solidFill>
              </a:rPr>
              <a:t>Бабайның</a:t>
            </a:r>
            <a:r>
              <a:rPr lang="ru-RU" b="1" dirty="0">
                <a:solidFill>
                  <a:schemeClr val="accent1">
                    <a:lumMod val="50000"/>
                  </a:schemeClr>
                </a:solidFill>
              </a:rPr>
              <a:t> </a:t>
            </a:r>
            <a:r>
              <a:rPr lang="ru-RU" b="1" dirty="0" err="1">
                <a:solidFill>
                  <a:schemeClr val="accent1">
                    <a:lumMod val="50000"/>
                  </a:schemeClr>
                </a:solidFill>
              </a:rPr>
              <a:t>сугыштан</a:t>
            </a:r>
            <a:r>
              <a:rPr lang="ru-RU" b="1" dirty="0">
                <a:solidFill>
                  <a:schemeClr val="accent1">
                    <a:lumMod val="50000"/>
                  </a:schemeClr>
                </a:solidFill>
              </a:rPr>
              <a:t> </a:t>
            </a:r>
            <a:r>
              <a:rPr lang="ru-RU" b="1" dirty="0" err="1">
                <a:solidFill>
                  <a:schemeClr val="accent1">
                    <a:lumMod val="50000"/>
                  </a:schemeClr>
                </a:solidFill>
              </a:rPr>
              <a:t>ике</a:t>
            </a:r>
            <a:r>
              <a:rPr lang="ru-RU" b="1" dirty="0">
                <a:solidFill>
                  <a:schemeClr val="accent1">
                    <a:lumMod val="50000"/>
                  </a:schemeClr>
                </a:solidFill>
              </a:rPr>
              <a:t> </a:t>
            </a:r>
            <a:r>
              <a:rPr lang="ru-RU" b="1" dirty="0" err="1">
                <a:solidFill>
                  <a:schemeClr val="accent1">
                    <a:lumMod val="50000"/>
                  </a:schemeClr>
                </a:solidFill>
              </a:rPr>
              <a:t>генә</a:t>
            </a:r>
            <a:r>
              <a:rPr lang="ru-RU" b="1" dirty="0">
                <a:solidFill>
                  <a:schemeClr val="accent1">
                    <a:lumMod val="50000"/>
                  </a:schemeClr>
                </a:solidFill>
              </a:rPr>
              <a:t> хаты </a:t>
            </a:r>
            <a:r>
              <a:rPr lang="ru-RU" b="1" dirty="0" err="1">
                <a:solidFill>
                  <a:schemeClr val="accent1">
                    <a:lumMod val="50000"/>
                  </a:schemeClr>
                </a:solidFill>
              </a:rPr>
              <a:t>килгән</a:t>
            </a:r>
            <a:r>
              <a:rPr lang="ru-RU" b="1" dirty="0">
                <a:solidFill>
                  <a:schemeClr val="accent1">
                    <a:lumMod val="50000"/>
                  </a:schemeClr>
                </a:solidFill>
              </a:rPr>
              <a:t>. </a:t>
            </a:r>
            <a:r>
              <a:rPr lang="ru-RU" b="1" dirty="0" err="1">
                <a:solidFill>
                  <a:schemeClr val="accent1">
                    <a:lumMod val="50000"/>
                  </a:schemeClr>
                </a:solidFill>
              </a:rPr>
              <a:t>Бүтән</a:t>
            </a:r>
            <a:r>
              <a:rPr lang="ru-RU" b="1" dirty="0">
                <a:solidFill>
                  <a:schemeClr val="accent1">
                    <a:lumMod val="50000"/>
                  </a:schemeClr>
                </a:solidFill>
              </a:rPr>
              <a:t> хаты </a:t>
            </a:r>
            <a:r>
              <a:rPr lang="ru-RU" b="1" dirty="0" err="1">
                <a:solidFill>
                  <a:schemeClr val="accent1">
                    <a:lumMod val="50000"/>
                  </a:schemeClr>
                </a:solidFill>
              </a:rPr>
              <a:t>килмәгән</a:t>
            </a:r>
            <a:r>
              <a:rPr lang="ru-RU" b="1" dirty="0">
                <a:solidFill>
                  <a:schemeClr val="accent1">
                    <a:lumMod val="50000"/>
                  </a:schemeClr>
                </a:solidFill>
              </a:rPr>
              <a:t>. </a:t>
            </a:r>
            <a:r>
              <a:rPr lang="ru-RU" b="1" dirty="0" err="1">
                <a:solidFill>
                  <a:schemeClr val="accent1">
                    <a:lumMod val="50000"/>
                  </a:schemeClr>
                </a:solidFill>
              </a:rPr>
              <a:t>Сугыш</a:t>
            </a:r>
            <a:r>
              <a:rPr lang="ru-RU" b="1" dirty="0">
                <a:solidFill>
                  <a:schemeClr val="accent1">
                    <a:lumMod val="50000"/>
                  </a:schemeClr>
                </a:solidFill>
              </a:rPr>
              <a:t> </a:t>
            </a:r>
            <a:r>
              <a:rPr lang="ru-RU" b="1" dirty="0" err="1">
                <a:solidFill>
                  <a:schemeClr val="accent1">
                    <a:lumMod val="50000"/>
                  </a:schemeClr>
                </a:solidFill>
              </a:rPr>
              <a:t>беткәч</a:t>
            </a:r>
            <a:r>
              <a:rPr lang="ru-RU" b="1" dirty="0">
                <a:solidFill>
                  <a:schemeClr val="accent1">
                    <a:lumMod val="50000"/>
                  </a:schemeClr>
                </a:solidFill>
              </a:rPr>
              <a:t>, 1945 </a:t>
            </a:r>
            <a:r>
              <a:rPr lang="ru-RU" b="1" dirty="0" err="1">
                <a:solidFill>
                  <a:schemeClr val="accent1">
                    <a:lumMod val="50000"/>
                  </a:schemeClr>
                </a:solidFill>
              </a:rPr>
              <a:t>нче</a:t>
            </a:r>
            <a:r>
              <a:rPr lang="ru-RU" b="1" dirty="0">
                <a:solidFill>
                  <a:schemeClr val="accent1">
                    <a:lumMod val="50000"/>
                  </a:schemeClr>
                </a:solidFill>
              </a:rPr>
              <a:t> </a:t>
            </a:r>
            <a:r>
              <a:rPr lang="ru-RU" b="1" dirty="0" err="1">
                <a:solidFill>
                  <a:schemeClr val="accent1">
                    <a:lumMod val="50000"/>
                  </a:schemeClr>
                </a:solidFill>
              </a:rPr>
              <a:t>елның</a:t>
            </a:r>
            <a:r>
              <a:rPr lang="ru-RU" b="1" dirty="0">
                <a:solidFill>
                  <a:schemeClr val="accent1">
                    <a:lumMod val="50000"/>
                  </a:schemeClr>
                </a:solidFill>
              </a:rPr>
              <a:t> 9 </a:t>
            </a:r>
            <a:r>
              <a:rPr lang="ru-RU" b="1" dirty="0" err="1">
                <a:solidFill>
                  <a:schemeClr val="accent1">
                    <a:lumMod val="50000"/>
                  </a:schemeClr>
                </a:solidFill>
              </a:rPr>
              <a:t>нчы</a:t>
            </a:r>
            <a:r>
              <a:rPr lang="ru-RU" b="1" dirty="0">
                <a:solidFill>
                  <a:schemeClr val="accent1">
                    <a:lumMod val="50000"/>
                  </a:schemeClr>
                </a:solidFill>
              </a:rPr>
              <a:t> </a:t>
            </a:r>
            <a:r>
              <a:rPr lang="ru-RU" b="1" dirty="0" err="1">
                <a:solidFill>
                  <a:schemeClr val="accent1">
                    <a:lumMod val="50000"/>
                  </a:schemeClr>
                </a:solidFill>
              </a:rPr>
              <a:t>маеннан</a:t>
            </a:r>
            <a:r>
              <a:rPr lang="ru-RU" b="1" dirty="0">
                <a:solidFill>
                  <a:schemeClr val="accent1">
                    <a:lumMod val="50000"/>
                  </a:schemeClr>
                </a:solidFill>
              </a:rPr>
              <a:t> </a:t>
            </a:r>
            <a:r>
              <a:rPr lang="ru-RU" b="1" dirty="0" err="1">
                <a:solidFill>
                  <a:schemeClr val="accent1">
                    <a:lumMod val="50000"/>
                  </a:schemeClr>
                </a:solidFill>
              </a:rPr>
              <a:t>соң</a:t>
            </a:r>
            <a:r>
              <a:rPr lang="ru-RU" b="1" dirty="0">
                <a:solidFill>
                  <a:schemeClr val="accent1">
                    <a:lumMod val="50000"/>
                  </a:schemeClr>
                </a:solidFill>
              </a:rPr>
              <a:t>, “</a:t>
            </a:r>
            <a:r>
              <a:rPr lang="ru-RU" b="1" dirty="0" err="1">
                <a:solidFill>
                  <a:schemeClr val="accent1">
                    <a:lumMod val="50000"/>
                  </a:schemeClr>
                </a:solidFill>
              </a:rPr>
              <a:t>хәбәрсез</a:t>
            </a:r>
            <a:r>
              <a:rPr lang="ru-RU" b="1" dirty="0">
                <a:solidFill>
                  <a:schemeClr val="accent1">
                    <a:lumMod val="50000"/>
                  </a:schemeClr>
                </a:solidFill>
              </a:rPr>
              <a:t> </a:t>
            </a:r>
            <a:r>
              <a:rPr lang="ru-RU" b="1" dirty="0" err="1">
                <a:solidFill>
                  <a:schemeClr val="accent1">
                    <a:lumMod val="50000"/>
                  </a:schemeClr>
                </a:solidFill>
              </a:rPr>
              <a:t>югалды</a:t>
            </a:r>
            <a:r>
              <a:rPr lang="ru-RU" b="1" dirty="0">
                <a:solidFill>
                  <a:schemeClr val="accent1">
                    <a:lumMod val="50000"/>
                  </a:schemeClr>
                </a:solidFill>
              </a:rPr>
              <a:t>”  </a:t>
            </a:r>
            <a:r>
              <a:rPr lang="ru-RU" b="1" dirty="0" err="1">
                <a:solidFill>
                  <a:schemeClr val="accent1">
                    <a:lumMod val="50000"/>
                  </a:schemeClr>
                </a:solidFill>
              </a:rPr>
              <a:t>дигән</a:t>
            </a:r>
            <a:r>
              <a:rPr lang="ru-RU" b="1" dirty="0">
                <a:solidFill>
                  <a:schemeClr val="accent1">
                    <a:lumMod val="50000"/>
                  </a:schemeClr>
                </a:solidFill>
              </a:rPr>
              <a:t> </a:t>
            </a:r>
            <a:r>
              <a:rPr lang="ru-RU" b="1" dirty="0" err="1">
                <a:solidFill>
                  <a:schemeClr val="accent1">
                    <a:lumMod val="50000"/>
                  </a:schemeClr>
                </a:solidFill>
              </a:rPr>
              <a:t>хәбәре</a:t>
            </a:r>
            <a:r>
              <a:rPr lang="ru-RU" b="1" dirty="0">
                <a:solidFill>
                  <a:schemeClr val="accent1">
                    <a:lumMod val="50000"/>
                  </a:schemeClr>
                </a:solidFill>
              </a:rPr>
              <a:t> </a:t>
            </a:r>
            <a:r>
              <a:rPr lang="ru-RU" b="1" dirty="0" err="1">
                <a:solidFill>
                  <a:schemeClr val="accent1">
                    <a:lumMod val="50000"/>
                  </a:schemeClr>
                </a:solidFill>
              </a:rPr>
              <a:t>килгән</a:t>
            </a:r>
            <a:r>
              <a:rPr lang="ru-RU" b="1" dirty="0" smtClean="0">
                <a:solidFill>
                  <a:schemeClr val="accent1">
                    <a:lumMod val="50000"/>
                  </a:schemeClr>
                </a:solidFill>
              </a:rPr>
              <a:t>.</a:t>
            </a:r>
          </a:p>
          <a:p>
            <a:pPr algn="r"/>
            <a:r>
              <a:rPr lang="tt-RU" b="1" dirty="0" smtClean="0">
                <a:solidFill>
                  <a:schemeClr val="accent1">
                    <a:lumMod val="50000"/>
                  </a:schemeClr>
                </a:solidFill>
              </a:rPr>
              <a:t>(Нуретдинова Фирүзә)</a:t>
            </a:r>
            <a:endParaRPr lang="ru-RU" b="1" dirty="0">
              <a:solidFill>
                <a:schemeClr val="accent1">
                  <a:lumMod val="50000"/>
                </a:schemeClr>
              </a:solidFill>
            </a:endParaRPr>
          </a:p>
        </p:txBody>
      </p:sp>
    </p:spTree>
    <p:extLst>
      <p:ext uri="{BB962C8B-B14F-4D97-AF65-F5344CB8AC3E}">
        <p14:creationId xmlns:p14="http://schemas.microsoft.com/office/powerpoint/2010/main" val="14286274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277" y="0"/>
            <a:ext cx="9180511" cy="68853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3" name="TextBox 2"/>
          <p:cNvSpPr txBox="1"/>
          <p:nvPr/>
        </p:nvSpPr>
        <p:spPr>
          <a:xfrm>
            <a:off x="899592" y="393106"/>
            <a:ext cx="7920880" cy="1077218"/>
          </a:xfrm>
          <a:prstGeom prst="rect">
            <a:avLst/>
          </a:prstGeom>
          <a:noFill/>
        </p:spPr>
        <p:txBody>
          <a:bodyPr wrap="square" rtlCol="0">
            <a:spAutoFit/>
          </a:bodyPr>
          <a:lstStyle/>
          <a:p>
            <a:pPr algn="ctr"/>
            <a:r>
              <a:rPr lang="ru-RU" sz="32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Гыйльметдинов</a:t>
            </a: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Гыйлаҗетдин</a:t>
            </a: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p>
          <a:p>
            <a:pPr algn="ctr"/>
            <a:r>
              <a:rPr lang="ru-RU" sz="32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Нуретдин</a:t>
            </a: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улы</a:t>
            </a:r>
            <a:r>
              <a:rPr lang="ru-RU" sz="32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endParaRPr lang="ru-RU" sz="32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2050" name="Picture 2" descr="C:\Users\Гульнара\Desktop\улмэс полк\i (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3" y="1470323"/>
            <a:ext cx="3751553" cy="4838997"/>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859524" y="1268761"/>
            <a:ext cx="4284475" cy="4278094"/>
          </a:xfrm>
          <a:prstGeom prst="rect">
            <a:avLst/>
          </a:prstGeom>
        </p:spPr>
        <p:txBody>
          <a:bodyPr wrap="square">
            <a:spAutoFit/>
          </a:bodyPr>
          <a:lstStyle/>
          <a:p>
            <a:endParaRPr lang="ru-RU" sz="1600" b="1" dirty="0" smtClean="0">
              <a:solidFill>
                <a:schemeClr val="accent1">
                  <a:lumMod val="50000"/>
                </a:schemeClr>
              </a:solidFill>
            </a:endParaRPr>
          </a:p>
          <a:p>
            <a:r>
              <a:rPr lang="ru-RU" sz="1600" b="1" dirty="0" err="1" smtClean="0">
                <a:solidFill>
                  <a:schemeClr val="accent1">
                    <a:lumMod val="50000"/>
                  </a:schemeClr>
                </a:solidFill>
              </a:rPr>
              <a:t>Камил</a:t>
            </a:r>
            <a:r>
              <a:rPr lang="ru-RU" sz="1600" b="1" dirty="0" smtClean="0">
                <a:solidFill>
                  <a:schemeClr val="accent1">
                    <a:lumMod val="50000"/>
                  </a:schemeClr>
                </a:solidFill>
              </a:rPr>
              <a:t> </a:t>
            </a:r>
            <a:r>
              <a:rPr lang="ru-RU" sz="1600" b="1" dirty="0" err="1">
                <a:solidFill>
                  <a:schemeClr val="accent1">
                    <a:lumMod val="50000"/>
                  </a:schemeClr>
                </a:solidFill>
              </a:rPr>
              <a:t>бабайның</a:t>
            </a:r>
            <a:r>
              <a:rPr lang="ru-RU" sz="1600" b="1" dirty="0">
                <a:solidFill>
                  <a:schemeClr val="accent1">
                    <a:lumMod val="50000"/>
                  </a:schemeClr>
                </a:solidFill>
              </a:rPr>
              <a:t> </a:t>
            </a:r>
            <a:r>
              <a:rPr lang="ru-RU" sz="1600" b="1" dirty="0" err="1">
                <a:solidFill>
                  <a:schemeClr val="accent1">
                    <a:lumMod val="50000"/>
                  </a:schemeClr>
                </a:solidFill>
              </a:rPr>
              <a:t>абыйсы</a:t>
            </a:r>
            <a:r>
              <a:rPr lang="ru-RU" sz="1600" b="1" dirty="0">
                <a:solidFill>
                  <a:schemeClr val="accent1">
                    <a:lumMod val="50000"/>
                  </a:schemeClr>
                </a:solidFill>
              </a:rPr>
              <a:t> </a:t>
            </a:r>
            <a:r>
              <a:rPr lang="ru-RU" sz="1600" b="1" dirty="0" err="1" smtClean="0">
                <a:solidFill>
                  <a:schemeClr val="accent1">
                    <a:lumMod val="50000"/>
                  </a:schemeClr>
                </a:solidFill>
              </a:rPr>
              <a:t>Гыйльметдинов</a:t>
            </a:r>
            <a:r>
              <a:rPr lang="ru-RU" sz="1600" b="1" dirty="0" smtClean="0">
                <a:solidFill>
                  <a:schemeClr val="accent1">
                    <a:lumMod val="50000"/>
                  </a:schemeClr>
                </a:solidFill>
              </a:rPr>
              <a:t> </a:t>
            </a:r>
            <a:r>
              <a:rPr lang="ru-RU" sz="1600" b="1" dirty="0" err="1" smtClean="0">
                <a:solidFill>
                  <a:schemeClr val="accent1">
                    <a:lumMod val="50000"/>
                  </a:schemeClr>
                </a:solidFill>
              </a:rPr>
              <a:t>Гыйлаҗетдин</a:t>
            </a:r>
            <a:r>
              <a:rPr lang="ru-RU" sz="1600" b="1" dirty="0">
                <a:solidFill>
                  <a:schemeClr val="accent1">
                    <a:lumMod val="50000"/>
                  </a:schemeClr>
                </a:solidFill>
              </a:rPr>
              <a:t>. </a:t>
            </a:r>
            <a:r>
              <a:rPr lang="ru-RU" sz="1600" b="1" dirty="0" err="1">
                <a:solidFill>
                  <a:schemeClr val="accent1">
                    <a:lumMod val="50000"/>
                  </a:schemeClr>
                </a:solidFill>
              </a:rPr>
              <a:t>Ул</a:t>
            </a:r>
            <a:r>
              <a:rPr lang="ru-RU" sz="1600" b="1" dirty="0">
                <a:solidFill>
                  <a:schemeClr val="accent1">
                    <a:lumMod val="50000"/>
                  </a:schemeClr>
                </a:solidFill>
              </a:rPr>
              <a:t> </a:t>
            </a:r>
            <a:r>
              <a:rPr lang="ru-RU" sz="1600" b="1" dirty="0" smtClean="0">
                <a:solidFill>
                  <a:schemeClr val="accent1">
                    <a:lumMod val="50000"/>
                  </a:schemeClr>
                </a:solidFill>
              </a:rPr>
              <a:t>1925 </a:t>
            </a:r>
            <a:r>
              <a:rPr lang="ru-RU" sz="1600" b="1" dirty="0" err="1">
                <a:solidFill>
                  <a:schemeClr val="accent1">
                    <a:lumMod val="50000"/>
                  </a:schemeClr>
                </a:solidFill>
              </a:rPr>
              <a:t>нче</a:t>
            </a:r>
            <a:r>
              <a:rPr lang="ru-RU" sz="1600" b="1" dirty="0">
                <a:solidFill>
                  <a:schemeClr val="accent1">
                    <a:lumMod val="50000"/>
                  </a:schemeClr>
                </a:solidFill>
              </a:rPr>
              <a:t> </a:t>
            </a:r>
            <a:r>
              <a:rPr lang="ru-RU" sz="1600" b="1" dirty="0" err="1">
                <a:solidFill>
                  <a:schemeClr val="accent1">
                    <a:lumMod val="50000"/>
                  </a:schemeClr>
                </a:solidFill>
              </a:rPr>
              <a:t>елны</a:t>
            </a:r>
            <a:r>
              <a:rPr lang="ru-RU" sz="1600" b="1" dirty="0">
                <a:solidFill>
                  <a:schemeClr val="accent1">
                    <a:lumMod val="50000"/>
                  </a:schemeClr>
                </a:solidFill>
              </a:rPr>
              <a:t> </a:t>
            </a:r>
            <a:r>
              <a:rPr lang="ru-RU" sz="1600" b="1" dirty="0" err="1">
                <a:solidFill>
                  <a:schemeClr val="accent1">
                    <a:lumMod val="50000"/>
                  </a:schemeClr>
                </a:solidFill>
              </a:rPr>
              <a:t>Бөрбаш</a:t>
            </a:r>
            <a:r>
              <a:rPr lang="ru-RU" sz="1600" b="1" dirty="0">
                <a:solidFill>
                  <a:schemeClr val="accent1">
                    <a:lumMod val="50000"/>
                  </a:schemeClr>
                </a:solidFill>
              </a:rPr>
              <a:t> </a:t>
            </a:r>
            <a:r>
              <a:rPr lang="ru-RU" sz="1600" b="1" dirty="0" err="1">
                <a:solidFill>
                  <a:schemeClr val="accent1">
                    <a:lumMod val="50000"/>
                  </a:schemeClr>
                </a:solidFill>
              </a:rPr>
              <a:t>авылында</a:t>
            </a:r>
            <a:r>
              <a:rPr lang="ru-RU" sz="1600" b="1" dirty="0">
                <a:solidFill>
                  <a:schemeClr val="accent1">
                    <a:lumMod val="50000"/>
                  </a:schemeClr>
                </a:solidFill>
              </a:rPr>
              <a:t> </a:t>
            </a:r>
            <a:r>
              <a:rPr lang="ru-RU" sz="1600" b="1" dirty="0" err="1">
                <a:solidFill>
                  <a:schemeClr val="accent1">
                    <a:lumMod val="50000"/>
                  </a:schemeClr>
                </a:solidFill>
              </a:rPr>
              <a:t>туган</a:t>
            </a:r>
            <a:r>
              <a:rPr lang="ru-RU" sz="1600" b="1" dirty="0">
                <a:solidFill>
                  <a:schemeClr val="accent1">
                    <a:lumMod val="50000"/>
                  </a:schemeClr>
                </a:solidFill>
              </a:rPr>
              <a:t>. 18 </a:t>
            </a:r>
            <a:r>
              <a:rPr lang="ru-RU" sz="1600" b="1" dirty="0" err="1">
                <a:solidFill>
                  <a:schemeClr val="accent1">
                    <a:lumMod val="50000"/>
                  </a:schemeClr>
                </a:solidFill>
              </a:rPr>
              <a:t>яше</a:t>
            </a:r>
            <a:r>
              <a:rPr lang="ru-RU" sz="1600" b="1" dirty="0">
                <a:solidFill>
                  <a:schemeClr val="accent1">
                    <a:lumMod val="50000"/>
                  </a:schemeClr>
                </a:solidFill>
              </a:rPr>
              <a:t> </a:t>
            </a:r>
            <a:r>
              <a:rPr lang="ru-RU" sz="1600" b="1" dirty="0" err="1">
                <a:solidFill>
                  <a:schemeClr val="accent1">
                    <a:lumMod val="50000"/>
                  </a:schemeClr>
                </a:solidFill>
              </a:rPr>
              <a:t>тулуга</a:t>
            </a:r>
            <a:r>
              <a:rPr lang="ru-RU" sz="1600" b="1" dirty="0">
                <a:solidFill>
                  <a:schemeClr val="accent1">
                    <a:lumMod val="50000"/>
                  </a:schemeClr>
                </a:solidFill>
              </a:rPr>
              <a:t>, </a:t>
            </a:r>
            <a:r>
              <a:rPr lang="ru-RU" sz="1600" b="1" dirty="0" err="1">
                <a:solidFill>
                  <a:schemeClr val="accent1">
                    <a:lumMod val="50000"/>
                  </a:schemeClr>
                </a:solidFill>
              </a:rPr>
              <a:t>сугышка</a:t>
            </a:r>
            <a:r>
              <a:rPr lang="ru-RU" sz="1600" b="1" dirty="0">
                <a:solidFill>
                  <a:schemeClr val="accent1">
                    <a:lumMod val="50000"/>
                  </a:schemeClr>
                </a:solidFill>
              </a:rPr>
              <a:t> </a:t>
            </a:r>
            <a:r>
              <a:rPr lang="ru-RU" sz="1600" b="1" dirty="0" err="1">
                <a:solidFill>
                  <a:schemeClr val="accent1">
                    <a:lumMod val="50000"/>
                  </a:schemeClr>
                </a:solidFill>
              </a:rPr>
              <a:t>алганнар</a:t>
            </a:r>
            <a:r>
              <a:rPr lang="ru-RU" sz="1600" b="1" dirty="0" smtClean="0">
                <a:solidFill>
                  <a:schemeClr val="accent1">
                    <a:lumMod val="50000"/>
                  </a:schemeClr>
                </a:solidFill>
              </a:rPr>
              <a:t>. </a:t>
            </a:r>
            <a:r>
              <a:rPr lang="ru-RU" sz="1600" b="1" dirty="0" err="1" smtClean="0">
                <a:solidFill>
                  <a:schemeClr val="accent1">
                    <a:lumMod val="50000"/>
                  </a:schemeClr>
                </a:solidFill>
              </a:rPr>
              <a:t>Сугыштан</a:t>
            </a:r>
            <a:r>
              <a:rPr lang="ru-RU" sz="1600" b="1" dirty="0" smtClean="0">
                <a:solidFill>
                  <a:schemeClr val="accent1">
                    <a:lumMod val="50000"/>
                  </a:schemeClr>
                </a:solidFill>
              </a:rPr>
              <a:t> </a:t>
            </a:r>
            <a:r>
              <a:rPr lang="ru-RU" sz="1600" b="1" dirty="0">
                <a:solidFill>
                  <a:schemeClr val="accent1">
                    <a:lumMod val="50000"/>
                  </a:schemeClr>
                </a:solidFill>
              </a:rPr>
              <a:t>“</a:t>
            </a:r>
            <a:r>
              <a:rPr lang="ru-RU" sz="1600" b="1" dirty="0" err="1">
                <a:solidFill>
                  <a:schemeClr val="accent1">
                    <a:lumMod val="50000"/>
                  </a:schemeClr>
                </a:solidFill>
              </a:rPr>
              <a:t>Днепрның</a:t>
            </a:r>
            <a:r>
              <a:rPr lang="ru-RU" sz="1600" b="1" dirty="0">
                <a:solidFill>
                  <a:schemeClr val="accent1">
                    <a:lumMod val="50000"/>
                  </a:schemeClr>
                </a:solidFill>
              </a:rPr>
              <a:t> </a:t>
            </a:r>
            <a:r>
              <a:rPr lang="ru-RU" sz="1600" b="1" dirty="0" err="1">
                <a:solidFill>
                  <a:schemeClr val="accent1">
                    <a:lumMod val="50000"/>
                  </a:schemeClr>
                </a:solidFill>
              </a:rPr>
              <a:t>бер</a:t>
            </a:r>
            <a:r>
              <a:rPr lang="ru-RU" sz="1600" b="1" dirty="0">
                <a:solidFill>
                  <a:schemeClr val="accent1">
                    <a:lumMod val="50000"/>
                  </a:schemeClr>
                </a:solidFill>
              </a:rPr>
              <a:t> </a:t>
            </a:r>
            <a:r>
              <a:rPr lang="ru-RU" sz="1600" b="1" dirty="0" err="1">
                <a:solidFill>
                  <a:schemeClr val="accent1">
                    <a:lumMod val="50000"/>
                  </a:schemeClr>
                </a:solidFill>
              </a:rPr>
              <a:t>ягыннан</a:t>
            </a:r>
            <a:r>
              <a:rPr lang="ru-RU" sz="1600" b="1" dirty="0">
                <a:solidFill>
                  <a:schemeClr val="accent1">
                    <a:lumMod val="50000"/>
                  </a:schemeClr>
                </a:solidFill>
              </a:rPr>
              <a:t> </a:t>
            </a:r>
            <a:r>
              <a:rPr lang="ru-RU" sz="1600" b="1" dirty="0" err="1">
                <a:solidFill>
                  <a:schemeClr val="accent1">
                    <a:lumMod val="50000"/>
                  </a:schemeClr>
                </a:solidFill>
              </a:rPr>
              <a:t>икенче</a:t>
            </a:r>
            <a:r>
              <a:rPr lang="ru-RU" sz="1600" b="1" dirty="0">
                <a:solidFill>
                  <a:schemeClr val="accent1">
                    <a:lumMod val="50000"/>
                  </a:schemeClr>
                </a:solidFill>
              </a:rPr>
              <a:t> </a:t>
            </a:r>
            <a:r>
              <a:rPr lang="ru-RU" sz="1600" b="1" dirty="0" err="1">
                <a:solidFill>
                  <a:schemeClr val="accent1">
                    <a:lumMod val="50000"/>
                  </a:schemeClr>
                </a:solidFill>
              </a:rPr>
              <a:t>ягына</a:t>
            </a:r>
            <a:r>
              <a:rPr lang="ru-RU" sz="1600" b="1" dirty="0">
                <a:solidFill>
                  <a:schemeClr val="accent1">
                    <a:lumMod val="50000"/>
                  </a:schemeClr>
                </a:solidFill>
              </a:rPr>
              <a:t> </a:t>
            </a:r>
            <a:r>
              <a:rPr lang="ru-RU" sz="1600" b="1" dirty="0" err="1">
                <a:solidFill>
                  <a:schemeClr val="accent1">
                    <a:lumMod val="50000"/>
                  </a:schemeClr>
                </a:solidFill>
              </a:rPr>
              <a:t>чыгабыз</a:t>
            </a:r>
            <a:r>
              <a:rPr lang="ru-RU" sz="1600" b="1" dirty="0">
                <a:solidFill>
                  <a:schemeClr val="accent1">
                    <a:lumMod val="50000"/>
                  </a:schemeClr>
                </a:solidFill>
              </a:rPr>
              <a:t>” </a:t>
            </a:r>
            <a:r>
              <a:rPr lang="ru-RU" sz="1600" b="1" dirty="0" err="1">
                <a:solidFill>
                  <a:schemeClr val="accent1">
                    <a:lumMod val="50000"/>
                  </a:schemeClr>
                </a:solidFill>
              </a:rPr>
              <a:t>дип</a:t>
            </a:r>
            <a:r>
              <a:rPr lang="ru-RU" sz="1600" b="1" dirty="0">
                <a:solidFill>
                  <a:schemeClr val="accent1">
                    <a:lumMod val="50000"/>
                  </a:schemeClr>
                </a:solidFill>
              </a:rPr>
              <a:t> хаты </a:t>
            </a:r>
            <a:r>
              <a:rPr lang="ru-RU" sz="1600" b="1" dirty="0" err="1">
                <a:solidFill>
                  <a:schemeClr val="accent1">
                    <a:lumMod val="50000"/>
                  </a:schemeClr>
                </a:solidFill>
              </a:rPr>
              <a:t>килгән</a:t>
            </a:r>
            <a:r>
              <a:rPr lang="ru-RU" sz="1600" b="1" dirty="0">
                <a:solidFill>
                  <a:schemeClr val="accent1">
                    <a:lumMod val="50000"/>
                  </a:schemeClr>
                </a:solidFill>
              </a:rPr>
              <a:t>. </a:t>
            </a:r>
            <a:r>
              <a:rPr lang="ru-RU" sz="1600" b="1" dirty="0" err="1">
                <a:solidFill>
                  <a:schemeClr val="accent1">
                    <a:lumMod val="50000"/>
                  </a:schemeClr>
                </a:solidFill>
              </a:rPr>
              <a:t>Шунда</a:t>
            </a:r>
            <a:r>
              <a:rPr lang="ru-RU" sz="1600" b="1" dirty="0">
                <a:solidFill>
                  <a:schemeClr val="accent1">
                    <a:lumMod val="50000"/>
                  </a:schemeClr>
                </a:solidFill>
              </a:rPr>
              <a:t> </a:t>
            </a:r>
            <a:r>
              <a:rPr lang="ru-RU" sz="1600" b="1" dirty="0" err="1">
                <a:solidFill>
                  <a:schemeClr val="accent1">
                    <a:lumMod val="50000"/>
                  </a:schemeClr>
                </a:solidFill>
              </a:rPr>
              <a:t>һәлак</a:t>
            </a:r>
            <a:r>
              <a:rPr lang="ru-RU" sz="1600" b="1" dirty="0">
                <a:solidFill>
                  <a:schemeClr val="accent1">
                    <a:lumMod val="50000"/>
                  </a:schemeClr>
                </a:solidFill>
              </a:rPr>
              <a:t> </a:t>
            </a:r>
            <a:r>
              <a:rPr lang="ru-RU" sz="1600" b="1" dirty="0" err="1">
                <a:solidFill>
                  <a:schemeClr val="accent1">
                    <a:lumMod val="50000"/>
                  </a:schemeClr>
                </a:solidFill>
              </a:rPr>
              <a:t>булган</a:t>
            </a:r>
            <a:r>
              <a:rPr lang="ru-RU" sz="1600" b="1" dirty="0">
                <a:solidFill>
                  <a:schemeClr val="accent1">
                    <a:lumMod val="50000"/>
                  </a:schemeClr>
                </a:solidFill>
              </a:rPr>
              <a:t>. </a:t>
            </a:r>
            <a:r>
              <a:rPr lang="ru-RU" sz="1600" b="1" dirty="0" err="1">
                <a:solidFill>
                  <a:schemeClr val="accent1">
                    <a:lumMod val="50000"/>
                  </a:schemeClr>
                </a:solidFill>
              </a:rPr>
              <a:t>Япь-яшь</a:t>
            </a:r>
            <a:r>
              <a:rPr lang="ru-RU" sz="1600" b="1" dirty="0">
                <a:solidFill>
                  <a:schemeClr val="accent1">
                    <a:lumMod val="50000"/>
                  </a:schemeClr>
                </a:solidFill>
              </a:rPr>
              <a:t> </a:t>
            </a:r>
            <a:r>
              <a:rPr lang="ru-RU" sz="1600" b="1" dirty="0" err="1">
                <a:solidFill>
                  <a:schemeClr val="accent1">
                    <a:lumMod val="50000"/>
                  </a:schemeClr>
                </a:solidFill>
              </a:rPr>
              <a:t>килеш</a:t>
            </a:r>
            <a:r>
              <a:rPr lang="ru-RU" sz="1600" b="1" dirty="0">
                <a:solidFill>
                  <a:schemeClr val="accent1">
                    <a:lumMod val="50000"/>
                  </a:schemeClr>
                </a:solidFill>
              </a:rPr>
              <a:t> </a:t>
            </a:r>
            <a:r>
              <a:rPr lang="ru-RU" sz="1600" b="1" dirty="0" err="1">
                <a:solidFill>
                  <a:schemeClr val="accent1">
                    <a:lumMod val="50000"/>
                  </a:schemeClr>
                </a:solidFill>
              </a:rPr>
              <a:t>сугышта</a:t>
            </a:r>
            <a:r>
              <a:rPr lang="ru-RU" sz="1600" b="1" dirty="0">
                <a:solidFill>
                  <a:schemeClr val="accent1">
                    <a:lumMod val="50000"/>
                  </a:schemeClr>
                </a:solidFill>
              </a:rPr>
              <a:t> </a:t>
            </a:r>
            <a:r>
              <a:rPr lang="ru-RU" sz="1600" b="1" dirty="0" err="1">
                <a:solidFill>
                  <a:schemeClr val="accent1">
                    <a:lumMod val="50000"/>
                  </a:schemeClr>
                </a:solidFill>
              </a:rPr>
              <a:t>вафат</a:t>
            </a:r>
            <a:r>
              <a:rPr lang="ru-RU" sz="1600" b="1" dirty="0">
                <a:solidFill>
                  <a:schemeClr val="accent1">
                    <a:lumMod val="50000"/>
                  </a:schemeClr>
                </a:solidFill>
              </a:rPr>
              <a:t> </a:t>
            </a:r>
            <a:r>
              <a:rPr lang="ru-RU" sz="1600" b="1" dirty="0" err="1">
                <a:solidFill>
                  <a:schemeClr val="accent1">
                    <a:lumMod val="50000"/>
                  </a:schemeClr>
                </a:solidFill>
              </a:rPr>
              <a:t>булган</a:t>
            </a:r>
            <a:r>
              <a:rPr lang="ru-RU" sz="1600" b="1" dirty="0">
                <a:solidFill>
                  <a:schemeClr val="accent1">
                    <a:lumMod val="50000"/>
                  </a:schemeClr>
                </a:solidFill>
              </a:rPr>
              <a:t>. Брест </a:t>
            </a:r>
            <a:r>
              <a:rPr lang="ru-RU" sz="1600" b="1" dirty="0" err="1">
                <a:solidFill>
                  <a:schemeClr val="accent1">
                    <a:lumMod val="50000"/>
                  </a:schemeClr>
                </a:solidFill>
              </a:rPr>
              <a:t>крепосте</a:t>
            </a:r>
            <a:r>
              <a:rPr lang="ru-RU" sz="1600" b="1" dirty="0">
                <a:solidFill>
                  <a:schemeClr val="accent1">
                    <a:lumMod val="50000"/>
                  </a:schemeClr>
                </a:solidFill>
              </a:rPr>
              <a:t> </a:t>
            </a:r>
            <a:r>
              <a:rPr lang="ru-RU" sz="1600" b="1" dirty="0" err="1">
                <a:solidFill>
                  <a:schemeClr val="accent1">
                    <a:lumMod val="50000"/>
                  </a:schemeClr>
                </a:solidFill>
              </a:rPr>
              <a:t>янында</a:t>
            </a:r>
            <a:r>
              <a:rPr lang="ru-RU" sz="1600" b="1" dirty="0">
                <a:solidFill>
                  <a:schemeClr val="accent1">
                    <a:lumMod val="50000"/>
                  </a:schemeClr>
                </a:solidFill>
              </a:rPr>
              <a:t> </a:t>
            </a:r>
            <a:r>
              <a:rPr lang="ru-RU" sz="1600" b="1" dirty="0" err="1">
                <a:solidFill>
                  <a:schemeClr val="accent1">
                    <a:lumMod val="50000"/>
                  </a:schemeClr>
                </a:solidFill>
              </a:rPr>
              <a:t>күмелгән</a:t>
            </a:r>
            <a:r>
              <a:rPr lang="ru-RU" sz="1600" b="1" dirty="0">
                <a:solidFill>
                  <a:schemeClr val="accent1">
                    <a:lumMod val="50000"/>
                  </a:schemeClr>
                </a:solidFill>
              </a:rPr>
              <a:t> </a:t>
            </a:r>
            <a:r>
              <a:rPr lang="ru-RU" sz="1600" b="1" dirty="0" err="1">
                <a:solidFill>
                  <a:schemeClr val="accent1">
                    <a:lumMod val="50000"/>
                  </a:schemeClr>
                </a:solidFill>
              </a:rPr>
              <a:t>дигән</a:t>
            </a:r>
            <a:r>
              <a:rPr lang="ru-RU" sz="1600" b="1" dirty="0">
                <a:solidFill>
                  <a:schemeClr val="accent1">
                    <a:lumMod val="50000"/>
                  </a:schemeClr>
                </a:solidFill>
              </a:rPr>
              <a:t> </a:t>
            </a:r>
            <a:r>
              <a:rPr lang="ru-RU" sz="1600" b="1" dirty="0" err="1">
                <a:solidFill>
                  <a:schemeClr val="accent1">
                    <a:lumMod val="50000"/>
                  </a:schemeClr>
                </a:solidFill>
              </a:rPr>
              <a:t>хәбәре</a:t>
            </a:r>
            <a:r>
              <a:rPr lang="ru-RU" sz="1600" b="1" dirty="0">
                <a:solidFill>
                  <a:schemeClr val="accent1">
                    <a:lumMod val="50000"/>
                  </a:schemeClr>
                </a:solidFill>
              </a:rPr>
              <a:t> </a:t>
            </a:r>
            <a:r>
              <a:rPr lang="ru-RU" sz="1600" b="1" dirty="0" err="1">
                <a:solidFill>
                  <a:schemeClr val="accent1">
                    <a:lumMod val="50000"/>
                  </a:schemeClr>
                </a:solidFill>
              </a:rPr>
              <a:t>килде</a:t>
            </a:r>
            <a:r>
              <a:rPr lang="ru-RU" sz="1600" b="1" dirty="0">
                <a:solidFill>
                  <a:schemeClr val="accent1">
                    <a:lumMod val="50000"/>
                  </a:schemeClr>
                </a:solidFill>
              </a:rPr>
              <a:t>.</a:t>
            </a:r>
          </a:p>
          <a:p>
            <a:r>
              <a:rPr lang="ru-RU" sz="1600" b="1" dirty="0" smtClean="0">
                <a:solidFill>
                  <a:schemeClr val="accent1">
                    <a:lumMod val="50000"/>
                  </a:schemeClr>
                </a:solidFill>
              </a:rPr>
              <a:t> </a:t>
            </a:r>
            <a:r>
              <a:rPr lang="ru-RU" sz="1600" b="1" dirty="0" err="1" smtClean="0">
                <a:solidFill>
                  <a:schemeClr val="accent1">
                    <a:lumMod val="50000"/>
                  </a:schemeClr>
                </a:solidFill>
              </a:rPr>
              <a:t>Бөек</a:t>
            </a:r>
            <a:r>
              <a:rPr lang="ru-RU" sz="1600" b="1" dirty="0" smtClean="0">
                <a:solidFill>
                  <a:schemeClr val="accent1">
                    <a:lumMod val="50000"/>
                  </a:schemeClr>
                </a:solidFill>
              </a:rPr>
              <a:t> </a:t>
            </a:r>
            <a:r>
              <a:rPr lang="ru-RU" sz="1600" b="1" dirty="0" err="1">
                <a:solidFill>
                  <a:schemeClr val="accent1">
                    <a:lumMod val="50000"/>
                  </a:schemeClr>
                </a:solidFill>
              </a:rPr>
              <a:t>Ватан</a:t>
            </a:r>
            <a:r>
              <a:rPr lang="ru-RU" sz="1600" b="1" dirty="0">
                <a:solidFill>
                  <a:schemeClr val="accent1">
                    <a:lumMod val="50000"/>
                  </a:schemeClr>
                </a:solidFill>
              </a:rPr>
              <a:t> </a:t>
            </a:r>
            <a:r>
              <a:rPr lang="ru-RU" sz="1600" b="1" dirty="0" err="1">
                <a:solidFill>
                  <a:schemeClr val="accent1">
                    <a:lumMod val="50000"/>
                  </a:schemeClr>
                </a:solidFill>
              </a:rPr>
              <a:t>сугышы</a:t>
            </a:r>
            <a:r>
              <a:rPr lang="ru-RU" sz="1600" b="1" dirty="0">
                <a:solidFill>
                  <a:schemeClr val="accent1">
                    <a:lumMod val="50000"/>
                  </a:schemeClr>
                </a:solidFill>
              </a:rPr>
              <a:t> </a:t>
            </a:r>
            <a:r>
              <a:rPr lang="ru-RU" sz="1600" b="1" dirty="0" err="1">
                <a:solidFill>
                  <a:schemeClr val="accent1">
                    <a:lumMod val="50000"/>
                  </a:schemeClr>
                </a:solidFill>
              </a:rPr>
              <a:t>ачлыклар</a:t>
            </a:r>
            <a:r>
              <a:rPr lang="ru-RU" sz="1600" b="1" dirty="0">
                <a:solidFill>
                  <a:schemeClr val="accent1">
                    <a:lumMod val="50000"/>
                  </a:schemeClr>
                </a:solidFill>
              </a:rPr>
              <a:t> </a:t>
            </a:r>
            <a:r>
              <a:rPr lang="ru-RU" sz="1600" b="1" dirty="0" err="1">
                <a:solidFill>
                  <a:schemeClr val="accent1">
                    <a:lumMod val="50000"/>
                  </a:schemeClr>
                </a:solidFill>
              </a:rPr>
              <a:t>китергән</a:t>
            </a:r>
            <a:r>
              <a:rPr lang="ru-RU" sz="1600" b="1" dirty="0">
                <a:solidFill>
                  <a:schemeClr val="accent1">
                    <a:lumMod val="50000"/>
                  </a:schemeClr>
                </a:solidFill>
              </a:rPr>
              <a:t>, </a:t>
            </a:r>
            <a:r>
              <a:rPr lang="ru-RU" sz="1600" b="1" dirty="0" err="1">
                <a:solidFill>
                  <a:schemeClr val="accent1">
                    <a:lumMod val="50000"/>
                  </a:schemeClr>
                </a:solidFill>
              </a:rPr>
              <a:t>балаларны</a:t>
            </a:r>
            <a:r>
              <a:rPr lang="ru-RU" sz="1600" b="1" dirty="0">
                <a:solidFill>
                  <a:schemeClr val="accent1">
                    <a:lumMod val="50000"/>
                  </a:schemeClr>
                </a:solidFill>
              </a:rPr>
              <a:t>  </a:t>
            </a:r>
            <a:r>
              <a:rPr lang="ru-RU" sz="1600" b="1" dirty="0" err="1">
                <a:solidFill>
                  <a:schemeClr val="accent1">
                    <a:lumMod val="50000"/>
                  </a:schemeClr>
                </a:solidFill>
              </a:rPr>
              <a:t>ятим</a:t>
            </a:r>
            <a:r>
              <a:rPr lang="ru-RU" sz="1600" b="1" dirty="0">
                <a:solidFill>
                  <a:schemeClr val="accent1">
                    <a:lumMod val="50000"/>
                  </a:schemeClr>
                </a:solidFill>
              </a:rPr>
              <a:t> </a:t>
            </a:r>
            <a:r>
              <a:rPr lang="ru-RU" sz="1600" b="1" dirty="0" err="1">
                <a:solidFill>
                  <a:schemeClr val="accent1">
                    <a:lumMod val="50000"/>
                  </a:schemeClr>
                </a:solidFill>
              </a:rPr>
              <a:t>калдырган</a:t>
            </a:r>
            <a:r>
              <a:rPr lang="ru-RU" sz="1600" b="1" dirty="0" smtClean="0">
                <a:solidFill>
                  <a:schemeClr val="accent1">
                    <a:lumMod val="50000"/>
                  </a:schemeClr>
                </a:solidFill>
              </a:rPr>
              <a:t>. </a:t>
            </a:r>
          </a:p>
          <a:p>
            <a:endParaRPr lang="ru-RU" sz="1600" b="1" dirty="0" smtClean="0">
              <a:solidFill>
                <a:schemeClr val="accent1">
                  <a:lumMod val="50000"/>
                </a:schemeClr>
              </a:solidFill>
            </a:endParaRPr>
          </a:p>
          <a:p>
            <a:r>
              <a:rPr lang="ru-RU" sz="1600" b="1" dirty="0" err="1">
                <a:solidFill>
                  <a:schemeClr val="accent1">
                    <a:lumMod val="50000"/>
                  </a:schemeClr>
                </a:solidFill>
              </a:rPr>
              <a:t>Һәр</a:t>
            </a:r>
            <a:r>
              <a:rPr lang="ru-RU" sz="1600" b="1" dirty="0">
                <a:solidFill>
                  <a:schemeClr val="accent1">
                    <a:lumMod val="50000"/>
                  </a:schemeClr>
                </a:solidFill>
              </a:rPr>
              <a:t> </a:t>
            </a:r>
            <a:r>
              <a:rPr lang="ru-RU" sz="1600" b="1" dirty="0" err="1">
                <a:solidFill>
                  <a:schemeClr val="accent1">
                    <a:lumMod val="50000"/>
                  </a:schemeClr>
                </a:solidFill>
              </a:rPr>
              <a:t>туар</a:t>
            </a:r>
            <a:r>
              <a:rPr lang="ru-RU" sz="1600" b="1" dirty="0">
                <a:solidFill>
                  <a:schemeClr val="accent1">
                    <a:lumMod val="50000"/>
                  </a:schemeClr>
                </a:solidFill>
              </a:rPr>
              <a:t> </a:t>
            </a:r>
            <a:r>
              <a:rPr lang="ru-RU" sz="1600" b="1" dirty="0" err="1">
                <a:solidFill>
                  <a:schemeClr val="accent1">
                    <a:lumMod val="50000"/>
                  </a:schemeClr>
                </a:solidFill>
              </a:rPr>
              <a:t>таң</a:t>
            </a:r>
            <a:r>
              <a:rPr lang="ru-RU" sz="1600" b="1" dirty="0">
                <a:solidFill>
                  <a:schemeClr val="accent1">
                    <a:lumMod val="50000"/>
                  </a:schemeClr>
                </a:solidFill>
              </a:rPr>
              <a:t> </a:t>
            </a:r>
            <a:r>
              <a:rPr lang="ru-RU" sz="1600" b="1" dirty="0" err="1">
                <a:solidFill>
                  <a:schemeClr val="accent1">
                    <a:lumMod val="50000"/>
                  </a:schemeClr>
                </a:solidFill>
              </a:rPr>
              <a:t>җирдә</a:t>
            </a:r>
            <a:r>
              <a:rPr lang="ru-RU" sz="1600" b="1" dirty="0">
                <a:solidFill>
                  <a:schemeClr val="accent1">
                    <a:lumMod val="50000"/>
                  </a:schemeClr>
                </a:solidFill>
              </a:rPr>
              <a:t> </a:t>
            </a:r>
            <a:r>
              <a:rPr lang="ru-RU" sz="1600" b="1" dirty="0" err="1">
                <a:solidFill>
                  <a:schemeClr val="accent1">
                    <a:lumMod val="50000"/>
                  </a:schemeClr>
                </a:solidFill>
              </a:rPr>
              <a:t>тыныч</a:t>
            </a:r>
            <a:r>
              <a:rPr lang="ru-RU" sz="1600" b="1" dirty="0">
                <a:solidFill>
                  <a:schemeClr val="accent1">
                    <a:lumMod val="50000"/>
                  </a:schemeClr>
                </a:solidFill>
              </a:rPr>
              <a:t> </a:t>
            </a:r>
            <a:r>
              <a:rPr lang="ru-RU" sz="1600" b="1" dirty="0" err="1">
                <a:solidFill>
                  <a:schemeClr val="accent1">
                    <a:lumMod val="50000"/>
                  </a:schemeClr>
                </a:solidFill>
              </a:rPr>
              <a:t>булсын</a:t>
            </a:r>
            <a:r>
              <a:rPr lang="ru-RU" sz="1600" b="1" dirty="0" smtClean="0">
                <a:solidFill>
                  <a:schemeClr val="accent1">
                    <a:lumMod val="50000"/>
                  </a:schemeClr>
                </a:solidFill>
              </a:rPr>
              <a:t>,</a:t>
            </a:r>
            <a:endParaRPr lang="ru-RU" sz="1600" b="1" dirty="0">
              <a:solidFill>
                <a:schemeClr val="accent1">
                  <a:lumMod val="50000"/>
                </a:schemeClr>
              </a:solidFill>
            </a:endParaRPr>
          </a:p>
          <a:p>
            <a:r>
              <a:rPr lang="ru-RU" sz="1600" b="1" dirty="0" err="1">
                <a:solidFill>
                  <a:schemeClr val="accent1">
                    <a:lumMod val="50000"/>
                  </a:schemeClr>
                </a:solidFill>
              </a:rPr>
              <a:t>Имин</a:t>
            </a:r>
            <a:r>
              <a:rPr lang="ru-RU" sz="1600" b="1" dirty="0">
                <a:solidFill>
                  <a:schemeClr val="accent1">
                    <a:lumMod val="50000"/>
                  </a:schemeClr>
                </a:solidFill>
              </a:rPr>
              <a:t> </a:t>
            </a:r>
            <a:r>
              <a:rPr lang="ru-RU" sz="1600" b="1" dirty="0" err="1">
                <a:solidFill>
                  <a:schemeClr val="accent1">
                    <a:lumMod val="50000"/>
                  </a:schemeClr>
                </a:solidFill>
              </a:rPr>
              <a:t>булсын</a:t>
            </a:r>
            <a:r>
              <a:rPr lang="ru-RU" sz="1600" b="1" dirty="0">
                <a:solidFill>
                  <a:schemeClr val="accent1">
                    <a:lumMod val="50000"/>
                  </a:schemeClr>
                </a:solidFill>
              </a:rPr>
              <a:t> </a:t>
            </a:r>
            <a:r>
              <a:rPr lang="ru-RU" sz="1600" b="1" dirty="0" err="1">
                <a:solidFill>
                  <a:schemeClr val="accent1">
                    <a:lumMod val="50000"/>
                  </a:schemeClr>
                </a:solidFill>
              </a:rPr>
              <a:t>иде</a:t>
            </a:r>
            <a:r>
              <a:rPr lang="ru-RU" sz="1600" b="1" dirty="0">
                <a:solidFill>
                  <a:schemeClr val="accent1">
                    <a:lumMod val="50000"/>
                  </a:schemeClr>
                </a:solidFill>
              </a:rPr>
              <a:t> </a:t>
            </a:r>
            <a:r>
              <a:rPr lang="ru-RU" sz="1600" b="1" dirty="0" err="1">
                <a:solidFill>
                  <a:schemeClr val="accent1">
                    <a:lumMod val="50000"/>
                  </a:schemeClr>
                </a:solidFill>
              </a:rPr>
              <a:t>дөньялар</a:t>
            </a:r>
            <a:r>
              <a:rPr lang="ru-RU" sz="1600" b="1" dirty="0" smtClean="0">
                <a:solidFill>
                  <a:schemeClr val="accent1">
                    <a:lumMod val="50000"/>
                  </a:schemeClr>
                </a:solidFill>
              </a:rPr>
              <a:t>.</a:t>
            </a:r>
            <a:endParaRPr lang="ru-RU" sz="1600" b="1" dirty="0">
              <a:solidFill>
                <a:schemeClr val="accent1">
                  <a:lumMod val="50000"/>
                </a:schemeClr>
              </a:solidFill>
            </a:endParaRPr>
          </a:p>
          <a:p>
            <a:r>
              <a:rPr lang="ru-RU" sz="1600" b="1" dirty="0" err="1">
                <a:solidFill>
                  <a:schemeClr val="accent1">
                    <a:lumMod val="50000"/>
                  </a:schemeClr>
                </a:solidFill>
              </a:rPr>
              <a:t>Аяз</a:t>
            </a:r>
            <a:r>
              <a:rPr lang="ru-RU" sz="1600" b="1" dirty="0">
                <a:solidFill>
                  <a:schemeClr val="accent1">
                    <a:lumMod val="50000"/>
                  </a:schemeClr>
                </a:solidFill>
              </a:rPr>
              <a:t> </a:t>
            </a:r>
            <a:r>
              <a:rPr lang="ru-RU" sz="1600" b="1" dirty="0" err="1">
                <a:solidFill>
                  <a:schemeClr val="accent1">
                    <a:lumMod val="50000"/>
                  </a:schemeClr>
                </a:solidFill>
              </a:rPr>
              <a:t>күгебезне</a:t>
            </a:r>
            <a:r>
              <a:rPr lang="ru-RU" sz="1600" b="1" dirty="0">
                <a:solidFill>
                  <a:schemeClr val="accent1">
                    <a:lumMod val="50000"/>
                  </a:schemeClr>
                </a:solidFill>
              </a:rPr>
              <a:t> </a:t>
            </a:r>
            <a:r>
              <a:rPr lang="ru-RU" sz="1600" b="1" dirty="0" err="1">
                <a:solidFill>
                  <a:schemeClr val="accent1">
                    <a:lumMod val="50000"/>
                  </a:schemeClr>
                </a:solidFill>
              </a:rPr>
              <a:t>болыт</a:t>
            </a:r>
            <a:r>
              <a:rPr lang="ru-RU" sz="1600" b="1" dirty="0">
                <a:solidFill>
                  <a:schemeClr val="accent1">
                    <a:lumMod val="50000"/>
                  </a:schemeClr>
                </a:solidFill>
              </a:rPr>
              <a:t> </a:t>
            </a:r>
            <a:r>
              <a:rPr lang="ru-RU" sz="1600" b="1" dirty="0" err="1">
                <a:solidFill>
                  <a:schemeClr val="accent1">
                    <a:lumMod val="50000"/>
                  </a:schemeClr>
                </a:solidFill>
              </a:rPr>
              <a:t>капламасын</a:t>
            </a:r>
            <a:r>
              <a:rPr lang="ru-RU" sz="1600" b="1" dirty="0" smtClean="0">
                <a:solidFill>
                  <a:schemeClr val="accent1">
                    <a:lumMod val="50000"/>
                  </a:schemeClr>
                </a:solidFill>
              </a:rPr>
              <a:t>,</a:t>
            </a:r>
            <a:endParaRPr lang="ru-RU" sz="1600" b="1" dirty="0">
              <a:solidFill>
                <a:schemeClr val="accent1">
                  <a:lumMod val="50000"/>
                </a:schemeClr>
              </a:solidFill>
            </a:endParaRPr>
          </a:p>
          <a:p>
            <a:r>
              <a:rPr lang="ru-RU" sz="1600" b="1" dirty="0" err="1">
                <a:solidFill>
                  <a:schemeClr val="accent1">
                    <a:lumMod val="50000"/>
                  </a:schemeClr>
                </a:solidFill>
              </a:rPr>
              <a:t>Балкып</a:t>
            </a:r>
            <a:r>
              <a:rPr lang="ru-RU" sz="1600" b="1" dirty="0">
                <a:solidFill>
                  <a:schemeClr val="accent1">
                    <a:lumMod val="50000"/>
                  </a:schemeClr>
                </a:solidFill>
              </a:rPr>
              <a:t> </a:t>
            </a:r>
            <a:r>
              <a:rPr lang="ru-RU" sz="1600" b="1" dirty="0" err="1">
                <a:solidFill>
                  <a:schemeClr val="accent1">
                    <a:lumMod val="50000"/>
                  </a:schemeClr>
                </a:solidFill>
              </a:rPr>
              <a:t>торсын</a:t>
            </a:r>
            <a:r>
              <a:rPr lang="ru-RU" sz="1600" b="1" dirty="0">
                <a:solidFill>
                  <a:schemeClr val="accent1">
                    <a:lumMod val="50000"/>
                  </a:schemeClr>
                </a:solidFill>
              </a:rPr>
              <a:t> </a:t>
            </a:r>
            <a:r>
              <a:rPr lang="ru-RU" sz="1600" b="1" dirty="0" err="1" smtClean="0">
                <a:solidFill>
                  <a:schemeClr val="accent1">
                    <a:lumMod val="50000"/>
                  </a:schemeClr>
                </a:solidFill>
              </a:rPr>
              <a:t>күктә</a:t>
            </a:r>
            <a:r>
              <a:rPr lang="ru-RU" sz="1600" b="1" dirty="0" smtClean="0">
                <a:solidFill>
                  <a:schemeClr val="accent1">
                    <a:lumMod val="50000"/>
                  </a:schemeClr>
                </a:solidFill>
              </a:rPr>
              <a:t> </a:t>
            </a:r>
            <a:r>
              <a:rPr lang="ru-RU" sz="1600" b="1" dirty="0" err="1" smtClean="0">
                <a:solidFill>
                  <a:schemeClr val="accent1">
                    <a:lumMod val="50000"/>
                  </a:schemeClr>
                </a:solidFill>
              </a:rPr>
              <a:t>йолдызлар</a:t>
            </a:r>
            <a:r>
              <a:rPr lang="ru-RU" sz="1600" b="1" dirty="0" smtClean="0">
                <a:solidFill>
                  <a:schemeClr val="accent1">
                    <a:lumMod val="50000"/>
                  </a:schemeClr>
                </a:solidFill>
              </a:rPr>
              <a:t>.</a:t>
            </a:r>
          </a:p>
          <a:p>
            <a:pPr algn="r"/>
            <a:r>
              <a:rPr lang="tt-RU" sz="1600" b="1" dirty="0" smtClean="0">
                <a:solidFill>
                  <a:schemeClr val="accent1">
                    <a:lumMod val="50000"/>
                  </a:schemeClr>
                </a:solidFill>
              </a:rPr>
              <a:t>(Нуретдинова Фирүзә)</a:t>
            </a:r>
            <a:endParaRPr lang="ru-RU" sz="1600" b="1" dirty="0">
              <a:solidFill>
                <a:schemeClr val="accent1">
                  <a:lumMod val="50000"/>
                </a:schemeClr>
              </a:solidFill>
            </a:endParaRPr>
          </a:p>
        </p:txBody>
      </p:sp>
    </p:spTree>
    <p:extLst>
      <p:ext uri="{BB962C8B-B14F-4D97-AF65-F5344CB8AC3E}">
        <p14:creationId xmlns:p14="http://schemas.microsoft.com/office/powerpoint/2010/main" val="30547165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0"/>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3" name="TextBox 2"/>
          <p:cNvSpPr txBox="1"/>
          <p:nvPr/>
        </p:nvSpPr>
        <p:spPr>
          <a:xfrm>
            <a:off x="196547" y="485910"/>
            <a:ext cx="8442684" cy="707886"/>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2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Хафизов </a:t>
            </a:r>
            <a:r>
              <a:rPr lang="ru-RU" sz="28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хафиз</a:t>
            </a:r>
            <a:r>
              <a:rPr lang="ru-RU"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28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фатих</a:t>
            </a:r>
            <a:r>
              <a:rPr lang="ru-RU" sz="2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28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улы</a:t>
            </a:r>
            <a:r>
              <a:rPr lang="ru-RU" sz="2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endParaRPr lang="ru-RU"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432" y="1484785"/>
            <a:ext cx="3744416" cy="4826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4346848" y="1582341"/>
            <a:ext cx="4545632" cy="3785652"/>
          </a:xfrm>
          <a:prstGeom prst="rect">
            <a:avLst/>
          </a:prstGeom>
        </p:spPr>
        <p:txBody>
          <a:bodyPr wrap="square">
            <a:spAutoFit/>
          </a:bodyPr>
          <a:lstStyle/>
          <a:p>
            <a:r>
              <a:rPr lang="ru-RU" sz="1600" b="1" dirty="0">
                <a:solidFill>
                  <a:schemeClr val="accent1">
                    <a:lumMod val="50000"/>
                  </a:schemeClr>
                </a:solidFill>
              </a:rPr>
              <a:t>Минем </a:t>
            </a:r>
            <a:r>
              <a:rPr lang="ru-RU" sz="1600" b="1" dirty="0" err="1">
                <a:solidFill>
                  <a:schemeClr val="accent1">
                    <a:lumMod val="50000"/>
                  </a:schemeClr>
                </a:solidFill>
              </a:rPr>
              <a:t>Факия</a:t>
            </a:r>
            <a:r>
              <a:rPr lang="ru-RU" sz="1600" b="1" dirty="0">
                <a:solidFill>
                  <a:schemeClr val="accent1">
                    <a:lumMod val="50000"/>
                  </a:schemeClr>
                </a:solidFill>
              </a:rPr>
              <a:t> </a:t>
            </a:r>
            <a:r>
              <a:rPr lang="ru-RU" sz="1600" b="1" dirty="0" err="1">
                <a:solidFill>
                  <a:schemeClr val="accent1">
                    <a:lumMod val="50000"/>
                  </a:schemeClr>
                </a:solidFill>
              </a:rPr>
              <a:t>әбиемнең</a:t>
            </a:r>
            <a:r>
              <a:rPr lang="ru-RU" sz="1600" b="1" dirty="0">
                <a:solidFill>
                  <a:schemeClr val="accent1">
                    <a:lumMod val="50000"/>
                  </a:schemeClr>
                </a:solidFill>
              </a:rPr>
              <a:t> </a:t>
            </a:r>
            <a:r>
              <a:rPr lang="ru-RU" sz="1600" b="1" dirty="0" err="1">
                <a:solidFill>
                  <a:schemeClr val="accent1">
                    <a:lumMod val="50000"/>
                  </a:schemeClr>
                </a:solidFill>
              </a:rPr>
              <a:t>әтисе</a:t>
            </a:r>
            <a:r>
              <a:rPr lang="ru-RU" sz="1600" b="1" dirty="0">
                <a:solidFill>
                  <a:schemeClr val="accent1">
                    <a:lumMod val="50000"/>
                  </a:schemeClr>
                </a:solidFill>
              </a:rPr>
              <a:t> </a:t>
            </a:r>
            <a:r>
              <a:rPr lang="ru-RU" sz="1600" b="1" dirty="0" err="1">
                <a:solidFill>
                  <a:schemeClr val="accent1">
                    <a:lumMod val="50000"/>
                  </a:schemeClr>
                </a:solidFill>
              </a:rPr>
              <a:t>Хафиз</a:t>
            </a:r>
            <a:r>
              <a:rPr lang="ru-RU" sz="1600" b="1" dirty="0">
                <a:solidFill>
                  <a:schemeClr val="accent1">
                    <a:lumMod val="50000"/>
                  </a:schemeClr>
                </a:solidFill>
              </a:rPr>
              <a:t> </a:t>
            </a:r>
            <a:r>
              <a:rPr lang="ru-RU" sz="1600" b="1" dirty="0" err="1">
                <a:solidFill>
                  <a:schemeClr val="accent1">
                    <a:lumMod val="50000"/>
                  </a:schemeClr>
                </a:solidFill>
              </a:rPr>
              <a:t>улы</a:t>
            </a:r>
            <a:r>
              <a:rPr lang="ru-RU" sz="1600" b="1" dirty="0">
                <a:solidFill>
                  <a:schemeClr val="accent1">
                    <a:lumMod val="50000"/>
                  </a:schemeClr>
                </a:solidFill>
              </a:rPr>
              <a:t> </a:t>
            </a:r>
            <a:r>
              <a:rPr lang="ru-RU" sz="1600" b="1" dirty="0" err="1">
                <a:solidFill>
                  <a:schemeClr val="accent1">
                    <a:lumMod val="50000"/>
                  </a:schemeClr>
                </a:solidFill>
              </a:rPr>
              <a:t>Фатих</a:t>
            </a:r>
            <a:r>
              <a:rPr lang="ru-RU" sz="1600" b="1" dirty="0">
                <a:solidFill>
                  <a:schemeClr val="accent1">
                    <a:lumMod val="50000"/>
                  </a:schemeClr>
                </a:solidFill>
              </a:rPr>
              <a:t> 1905 </a:t>
            </a:r>
            <a:r>
              <a:rPr lang="ru-RU" sz="1600" b="1" dirty="0" err="1">
                <a:solidFill>
                  <a:schemeClr val="accent1">
                    <a:lumMod val="50000"/>
                  </a:schemeClr>
                </a:solidFill>
              </a:rPr>
              <a:t>елда</a:t>
            </a:r>
            <a:r>
              <a:rPr lang="ru-RU" sz="1600" b="1" dirty="0">
                <a:solidFill>
                  <a:schemeClr val="accent1">
                    <a:lumMod val="50000"/>
                  </a:schemeClr>
                </a:solidFill>
              </a:rPr>
              <a:t> </a:t>
            </a:r>
            <a:r>
              <a:rPr lang="ru-RU" sz="1600" b="1" dirty="0" err="1">
                <a:solidFill>
                  <a:schemeClr val="accent1">
                    <a:lumMod val="50000"/>
                  </a:schemeClr>
                </a:solidFill>
              </a:rPr>
              <a:t>туа</a:t>
            </a:r>
            <a:r>
              <a:rPr lang="ru-RU" sz="1600" b="1" dirty="0">
                <a:solidFill>
                  <a:schemeClr val="accent1">
                    <a:lumMod val="50000"/>
                  </a:schemeClr>
                </a:solidFill>
              </a:rPr>
              <a:t>. </a:t>
            </a:r>
            <a:r>
              <a:rPr lang="ru-RU" sz="1600" b="1" dirty="0" err="1">
                <a:solidFill>
                  <a:schemeClr val="accent1">
                    <a:lumMod val="50000"/>
                  </a:schemeClr>
                </a:solidFill>
              </a:rPr>
              <a:t>Ул</a:t>
            </a:r>
            <a:r>
              <a:rPr lang="ru-RU" sz="1600" b="1" dirty="0">
                <a:solidFill>
                  <a:schemeClr val="accent1">
                    <a:lumMod val="50000"/>
                  </a:schemeClr>
                </a:solidFill>
              </a:rPr>
              <a:t> </a:t>
            </a:r>
            <a:r>
              <a:rPr lang="ru-RU" sz="1600" b="1" dirty="0" err="1">
                <a:solidFill>
                  <a:schemeClr val="accent1">
                    <a:lumMod val="50000"/>
                  </a:schemeClr>
                </a:solidFill>
              </a:rPr>
              <a:t>сугышка</a:t>
            </a:r>
            <a:r>
              <a:rPr lang="ru-RU" sz="1600" b="1" dirty="0">
                <a:solidFill>
                  <a:schemeClr val="accent1">
                    <a:lumMod val="50000"/>
                  </a:schemeClr>
                </a:solidFill>
              </a:rPr>
              <a:t> </a:t>
            </a:r>
            <a:r>
              <a:rPr lang="ru-RU" sz="1600" b="1" dirty="0" err="1">
                <a:solidFill>
                  <a:schemeClr val="accent1">
                    <a:lumMod val="50000"/>
                  </a:schemeClr>
                </a:solidFill>
              </a:rPr>
              <a:t>кергәндә</a:t>
            </a:r>
            <a:r>
              <a:rPr lang="ru-RU" sz="1600" b="1" dirty="0">
                <a:solidFill>
                  <a:schemeClr val="accent1">
                    <a:lumMod val="50000"/>
                  </a:schemeClr>
                </a:solidFill>
              </a:rPr>
              <a:t> </a:t>
            </a:r>
            <a:r>
              <a:rPr lang="ru-RU" sz="1600" b="1" dirty="0" err="1">
                <a:solidFill>
                  <a:schemeClr val="accent1">
                    <a:lumMod val="50000"/>
                  </a:schemeClr>
                </a:solidFill>
              </a:rPr>
              <a:t>аны</a:t>
            </a:r>
            <a:r>
              <a:rPr lang="ru-RU" sz="1600" b="1" dirty="0">
                <a:solidFill>
                  <a:schemeClr val="accent1">
                    <a:lumMod val="50000"/>
                  </a:schemeClr>
                </a:solidFill>
              </a:rPr>
              <a:t> </a:t>
            </a:r>
            <a:r>
              <a:rPr lang="ru-RU" sz="1600" b="1" dirty="0" err="1">
                <a:solidFill>
                  <a:schemeClr val="accent1">
                    <a:lumMod val="50000"/>
                  </a:schemeClr>
                </a:solidFill>
              </a:rPr>
              <a:t>пленга</a:t>
            </a:r>
            <a:r>
              <a:rPr lang="ru-RU" sz="1600" b="1" dirty="0">
                <a:solidFill>
                  <a:schemeClr val="accent1">
                    <a:lumMod val="50000"/>
                  </a:schemeClr>
                </a:solidFill>
              </a:rPr>
              <a:t> </a:t>
            </a:r>
            <a:r>
              <a:rPr lang="ru-RU" sz="1600" b="1" dirty="0" err="1">
                <a:solidFill>
                  <a:schemeClr val="accent1">
                    <a:lumMod val="50000"/>
                  </a:schemeClr>
                </a:solidFill>
              </a:rPr>
              <a:t>алалар</a:t>
            </a:r>
            <a:r>
              <a:rPr lang="ru-RU" sz="1600" b="1" dirty="0">
                <a:solidFill>
                  <a:schemeClr val="accent1">
                    <a:lumMod val="50000"/>
                  </a:schemeClr>
                </a:solidFill>
              </a:rPr>
              <a:t> да </a:t>
            </a:r>
            <a:r>
              <a:rPr lang="ru-RU" sz="1600" b="1" dirty="0" err="1">
                <a:solidFill>
                  <a:schemeClr val="accent1">
                    <a:lumMod val="50000"/>
                  </a:schemeClr>
                </a:solidFill>
              </a:rPr>
              <a:t>ул</a:t>
            </a:r>
            <a:r>
              <a:rPr lang="ru-RU" sz="1600" b="1" dirty="0">
                <a:solidFill>
                  <a:schemeClr val="accent1">
                    <a:lumMod val="50000"/>
                  </a:schemeClr>
                </a:solidFill>
              </a:rPr>
              <a:t> </a:t>
            </a:r>
            <a:r>
              <a:rPr lang="ru-RU" sz="1600" b="1" dirty="0" err="1">
                <a:solidFill>
                  <a:schemeClr val="accent1">
                    <a:lumMod val="50000"/>
                  </a:schemeClr>
                </a:solidFill>
              </a:rPr>
              <a:t>шунда</a:t>
            </a:r>
            <a:r>
              <a:rPr lang="ru-RU" sz="1600" b="1" dirty="0">
                <a:solidFill>
                  <a:schemeClr val="accent1">
                    <a:lumMod val="50000"/>
                  </a:schemeClr>
                </a:solidFill>
              </a:rPr>
              <a:t> </a:t>
            </a:r>
            <a:r>
              <a:rPr lang="ru-RU" sz="1600" b="1" dirty="0" err="1">
                <a:solidFill>
                  <a:schemeClr val="accent1">
                    <a:lumMod val="50000"/>
                  </a:schemeClr>
                </a:solidFill>
              </a:rPr>
              <a:t>ачлыктан</a:t>
            </a:r>
            <a:r>
              <a:rPr lang="ru-RU" sz="1600" b="1" dirty="0">
                <a:solidFill>
                  <a:schemeClr val="accent1">
                    <a:lumMod val="50000"/>
                  </a:schemeClr>
                </a:solidFill>
              </a:rPr>
              <a:t> </a:t>
            </a:r>
            <a:r>
              <a:rPr lang="ru-RU" sz="1600" b="1" dirty="0" err="1">
                <a:solidFill>
                  <a:schemeClr val="accent1">
                    <a:lumMod val="50000"/>
                  </a:schemeClr>
                </a:solidFill>
              </a:rPr>
              <a:t>улә</a:t>
            </a:r>
            <a:r>
              <a:rPr lang="ru-RU" sz="1600" b="1" dirty="0">
                <a:solidFill>
                  <a:schemeClr val="accent1">
                    <a:lumMod val="50000"/>
                  </a:schemeClr>
                </a:solidFill>
              </a:rPr>
              <a:t>. </a:t>
            </a:r>
            <a:r>
              <a:rPr lang="ru-RU" sz="1600" b="1" dirty="0" err="1">
                <a:solidFill>
                  <a:schemeClr val="accent1">
                    <a:lumMod val="50000"/>
                  </a:schemeClr>
                </a:solidFill>
              </a:rPr>
              <a:t>Анын</a:t>
            </a:r>
            <a:r>
              <a:rPr lang="ru-RU" sz="1600" b="1" dirty="0">
                <a:solidFill>
                  <a:schemeClr val="accent1">
                    <a:lumMod val="50000"/>
                  </a:schemeClr>
                </a:solidFill>
              </a:rPr>
              <a:t> </a:t>
            </a:r>
            <a:r>
              <a:rPr lang="ru-RU" sz="1600" b="1" dirty="0" err="1">
                <a:solidFill>
                  <a:schemeClr val="accent1">
                    <a:lumMod val="50000"/>
                  </a:schemeClr>
                </a:solidFill>
              </a:rPr>
              <a:t>барлыгы</a:t>
            </a:r>
            <a:r>
              <a:rPr lang="ru-RU" sz="1600" b="1" dirty="0">
                <a:solidFill>
                  <a:schemeClr val="accent1">
                    <a:lumMod val="50000"/>
                  </a:schemeClr>
                </a:solidFill>
              </a:rPr>
              <a:t> 6 </a:t>
            </a:r>
            <a:r>
              <a:rPr lang="ru-RU" sz="1600" b="1" dirty="0" err="1">
                <a:solidFill>
                  <a:schemeClr val="accent1">
                    <a:lumMod val="50000"/>
                  </a:schemeClr>
                </a:solidFill>
              </a:rPr>
              <a:t>баласы</a:t>
            </a:r>
            <a:r>
              <a:rPr lang="ru-RU" sz="1600" b="1" dirty="0">
                <a:solidFill>
                  <a:schemeClr val="accent1">
                    <a:lumMod val="50000"/>
                  </a:schemeClr>
                </a:solidFill>
              </a:rPr>
              <a:t> </a:t>
            </a:r>
            <a:r>
              <a:rPr lang="ru-RU" sz="1600" b="1" dirty="0" err="1">
                <a:solidFill>
                  <a:schemeClr val="accent1">
                    <a:lumMod val="50000"/>
                  </a:schemeClr>
                </a:solidFill>
              </a:rPr>
              <a:t>була</a:t>
            </a:r>
            <a:r>
              <a:rPr lang="ru-RU" sz="1600" b="1" dirty="0">
                <a:solidFill>
                  <a:schemeClr val="accent1">
                    <a:lumMod val="50000"/>
                  </a:schemeClr>
                </a:solidFill>
              </a:rPr>
              <a:t>. </a:t>
            </a:r>
            <a:r>
              <a:rPr lang="ru-RU" sz="1600" b="1" dirty="0" err="1">
                <a:solidFill>
                  <a:schemeClr val="accent1">
                    <a:lumMod val="50000"/>
                  </a:schemeClr>
                </a:solidFill>
              </a:rPr>
              <a:t>Гафифабану</a:t>
            </a:r>
            <a:r>
              <a:rPr lang="ru-RU" sz="1600" b="1" dirty="0">
                <a:solidFill>
                  <a:schemeClr val="accent1">
                    <a:lumMod val="50000"/>
                  </a:schemeClr>
                </a:solidFill>
              </a:rPr>
              <a:t>, </a:t>
            </a:r>
            <a:r>
              <a:rPr lang="ru-RU" sz="1600" b="1" dirty="0" err="1">
                <a:solidFill>
                  <a:schemeClr val="accent1">
                    <a:lumMod val="50000"/>
                  </a:schemeClr>
                </a:solidFill>
              </a:rPr>
              <a:t>Факия</a:t>
            </a:r>
            <a:r>
              <a:rPr lang="ru-RU" sz="1600" b="1" dirty="0">
                <a:solidFill>
                  <a:schemeClr val="accent1">
                    <a:lumMod val="50000"/>
                  </a:schemeClr>
                </a:solidFill>
              </a:rPr>
              <a:t>, </a:t>
            </a:r>
            <a:r>
              <a:rPr lang="ru-RU" sz="1600" b="1" dirty="0" err="1">
                <a:solidFill>
                  <a:schemeClr val="accent1">
                    <a:lumMod val="50000"/>
                  </a:schemeClr>
                </a:solidFill>
              </a:rPr>
              <a:t>Зөлхәбирә</a:t>
            </a:r>
            <a:r>
              <a:rPr lang="ru-RU" sz="1600" b="1" dirty="0">
                <a:solidFill>
                  <a:schemeClr val="accent1">
                    <a:lumMod val="50000"/>
                  </a:schemeClr>
                </a:solidFill>
              </a:rPr>
              <a:t>, </a:t>
            </a:r>
            <a:r>
              <a:rPr lang="ru-RU" sz="1600" b="1" dirty="0" err="1">
                <a:solidFill>
                  <a:schemeClr val="accent1">
                    <a:lumMod val="50000"/>
                  </a:schemeClr>
                </a:solidFill>
              </a:rPr>
              <a:t>Шәрифулла</a:t>
            </a:r>
            <a:r>
              <a:rPr lang="ru-RU" sz="1600" b="1" dirty="0">
                <a:solidFill>
                  <a:schemeClr val="accent1">
                    <a:lumMod val="50000"/>
                  </a:schemeClr>
                </a:solidFill>
              </a:rPr>
              <a:t>, </a:t>
            </a:r>
            <a:r>
              <a:rPr lang="ru-RU" sz="1600" b="1" dirty="0" err="1">
                <a:solidFill>
                  <a:schemeClr val="accent1">
                    <a:lumMod val="50000"/>
                  </a:schemeClr>
                </a:solidFill>
              </a:rPr>
              <a:t>Нәкый</a:t>
            </a:r>
            <a:r>
              <a:rPr lang="ru-RU" sz="1600" b="1" dirty="0">
                <a:solidFill>
                  <a:schemeClr val="accent1">
                    <a:lumMod val="50000"/>
                  </a:schemeClr>
                </a:solidFill>
              </a:rPr>
              <a:t> , </a:t>
            </a:r>
            <a:r>
              <a:rPr lang="ru-RU" sz="1600" b="1" dirty="0" err="1">
                <a:solidFill>
                  <a:schemeClr val="accent1">
                    <a:lumMod val="50000"/>
                  </a:schemeClr>
                </a:solidFill>
              </a:rPr>
              <a:t>Харис</a:t>
            </a:r>
            <a:r>
              <a:rPr lang="ru-RU" sz="1600" b="1" dirty="0">
                <a:solidFill>
                  <a:schemeClr val="accent1">
                    <a:lumMod val="50000"/>
                  </a:schemeClr>
                </a:solidFill>
              </a:rPr>
              <a:t>. </a:t>
            </a:r>
            <a:r>
              <a:rPr lang="ru-RU" sz="1600" b="1" dirty="0" err="1">
                <a:solidFill>
                  <a:schemeClr val="accent1">
                    <a:lumMod val="50000"/>
                  </a:schemeClr>
                </a:solidFill>
              </a:rPr>
              <a:t>Шуларнын</a:t>
            </a:r>
            <a:r>
              <a:rPr lang="ru-RU" sz="1600" b="1" dirty="0">
                <a:solidFill>
                  <a:schemeClr val="accent1">
                    <a:lumMod val="50000"/>
                  </a:schemeClr>
                </a:solidFill>
              </a:rPr>
              <a:t> </a:t>
            </a:r>
            <a:r>
              <a:rPr lang="ru-RU" sz="1600" b="1" dirty="0" err="1">
                <a:solidFill>
                  <a:schemeClr val="accent1">
                    <a:lumMod val="50000"/>
                  </a:schemeClr>
                </a:solidFill>
              </a:rPr>
              <a:t>икесе</a:t>
            </a:r>
            <a:r>
              <a:rPr lang="ru-RU" sz="1600" b="1" dirty="0">
                <a:solidFill>
                  <a:schemeClr val="accent1">
                    <a:lumMod val="50000"/>
                  </a:schemeClr>
                </a:solidFill>
              </a:rPr>
              <a:t> </a:t>
            </a:r>
            <a:r>
              <a:rPr lang="ru-RU" sz="1600" b="1" dirty="0" err="1">
                <a:solidFill>
                  <a:schemeClr val="accent1">
                    <a:lumMod val="50000"/>
                  </a:schemeClr>
                </a:solidFill>
              </a:rPr>
              <a:t>генә</a:t>
            </a:r>
            <a:r>
              <a:rPr lang="ru-RU" sz="1600" b="1" dirty="0">
                <a:solidFill>
                  <a:schemeClr val="accent1">
                    <a:lumMod val="50000"/>
                  </a:schemeClr>
                </a:solidFill>
              </a:rPr>
              <a:t> </a:t>
            </a:r>
            <a:r>
              <a:rPr lang="ru-RU" sz="1600" b="1" dirty="0" err="1">
                <a:solidFill>
                  <a:schemeClr val="accent1">
                    <a:lumMod val="50000"/>
                  </a:schemeClr>
                </a:solidFill>
              </a:rPr>
              <a:t>хәзерге</a:t>
            </a:r>
            <a:r>
              <a:rPr lang="ru-RU" sz="1600" b="1" dirty="0">
                <a:solidFill>
                  <a:schemeClr val="accent1">
                    <a:lumMod val="50000"/>
                  </a:schemeClr>
                </a:solidFill>
              </a:rPr>
              <a:t> </a:t>
            </a:r>
            <a:r>
              <a:rPr lang="ru-RU" sz="1600" b="1" dirty="0" err="1">
                <a:solidFill>
                  <a:schemeClr val="accent1">
                    <a:lumMod val="50000"/>
                  </a:schemeClr>
                </a:solidFill>
              </a:rPr>
              <a:t>вакытта</a:t>
            </a:r>
            <a:r>
              <a:rPr lang="ru-RU" sz="1600" b="1" dirty="0">
                <a:solidFill>
                  <a:schemeClr val="accent1">
                    <a:lumMod val="50000"/>
                  </a:schemeClr>
                </a:solidFill>
              </a:rPr>
              <a:t> </a:t>
            </a:r>
            <a:r>
              <a:rPr lang="ru-RU" sz="1600" b="1" dirty="0" err="1">
                <a:solidFill>
                  <a:schemeClr val="accent1">
                    <a:lumMod val="50000"/>
                  </a:schemeClr>
                </a:solidFill>
              </a:rPr>
              <a:t>яши</a:t>
            </a:r>
            <a:r>
              <a:rPr lang="ru-RU" sz="1600" b="1" dirty="0">
                <a:solidFill>
                  <a:schemeClr val="accent1">
                    <a:lumMod val="50000"/>
                  </a:schemeClr>
                </a:solidFill>
              </a:rPr>
              <a:t> </a:t>
            </a:r>
            <a:r>
              <a:rPr lang="ru-RU" sz="1600" b="1" dirty="0" err="1">
                <a:solidFill>
                  <a:schemeClr val="accent1">
                    <a:lumMod val="50000"/>
                  </a:schemeClr>
                </a:solidFill>
              </a:rPr>
              <a:t>Факия</a:t>
            </a:r>
            <a:r>
              <a:rPr lang="ru-RU" sz="1600" b="1" dirty="0">
                <a:solidFill>
                  <a:schemeClr val="accent1">
                    <a:lumMod val="50000"/>
                  </a:schemeClr>
                </a:solidFill>
              </a:rPr>
              <a:t> </a:t>
            </a:r>
            <a:r>
              <a:rPr lang="ru-RU" sz="1600" b="1" dirty="0" err="1" smtClean="0">
                <a:solidFill>
                  <a:schemeClr val="accent1">
                    <a:lumMod val="50000"/>
                  </a:schemeClr>
                </a:solidFill>
              </a:rPr>
              <a:t>әби</a:t>
            </a:r>
            <a:r>
              <a:rPr lang="ru-RU" sz="1600" b="1" dirty="0" smtClean="0">
                <a:solidFill>
                  <a:schemeClr val="accent1">
                    <a:lumMod val="50000"/>
                  </a:schemeClr>
                </a:solidFill>
              </a:rPr>
              <a:t>, </a:t>
            </a:r>
            <a:r>
              <a:rPr lang="ru-RU" sz="1600" b="1" dirty="0" err="1" smtClean="0">
                <a:solidFill>
                  <a:schemeClr val="accent1">
                    <a:lumMod val="50000"/>
                  </a:schemeClr>
                </a:solidFill>
              </a:rPr>
              <a:t>Гафифабану</a:t>
            </a:r>
            <a:r>
              <a:rPr lang="ru-RU" sz="1600" b="1" dirty="0" smtClean="0">
                <a:solidFill>
                  <a:schemeClr val="accent1">
                    <a:lumMod val="50000"/>
                  </a:schemeClr>
                </a:solidFill>
              </a:rPr>
              <a:t> </a:t>
            </a:r>
            <a:r>
              <a:rPr lang="ru-RU" sz="1600" b="1" dirty="0" err="1">
                <a:solidFill>
                  <a:schemeClr val="accent1">
                    <a:lumMod val="50000"/>
                  </a:schemeClr>
                </a:solidFill>
              </a:rPr>
              <a:t>апа</a:t>
            </a:r>
            <a:r>
              <a:rPr lang="ru-RU" sz="1600" b="1" dirty="0">
                <a:solidFill>
                  <a:schemeClr val="accent1">
                    <a:lumMod val="50000"/>
                  </a:schemeClr>
                </a:solidFill>
              </a:rPr>
              <a:t>. </a:t>
            </a:r>
            <a:r>
              <a:rPr lang="ru-RU" sz="1600" b="1" dirty="0" err="1">
                <a:solidFill>
                  <a:schemeClr val="accent1">
                    <a:lumMod val="50000"/>
                  </a:schemeClr>
                </a:solidFill>
              </a:rPr>
              <a:t>Факия</a:t>
            </a:r>
            <a:r>
              <a:rPr lang="ru-RU" sz="1600" b="1" dirty="0">
                <a:solidFill>
                  <a:schemeClr val="accent1">
                    <a:lumMod val="50000"/>
                  </a:schemeClr>
                </a:solidFill>
              </a:rPr>
              <a:t> </a:t>
            </a:r>
            <a:r>
              <a:rPr lang="ru-RU" sz="1600" b="1" dirty="0" err="1">
                <a:solidFill>
                  <a:schemeClr val="accent1">
                    <a:lumMod val="50000"/>
                  </a:schemeClr>
                </a:solidFill>
              </a:rPr>
              <a:t>әби</a:t>
            </a:r>
            <a:r>
              <a:rPr lang="ru-RU" sz="1600" b="1" dirty="0">
                <a:solidFill>
                  <a:schemeClr val="accent1">
                    <a:lumMod val="50000"/>
                  </a:schemeClr>
                </a:solidFill>
              </a:rPr>
              <a:t> 1934 </a:t>
            </a:r>
            <a:r>
              <a:rPr lang="ru-RU" sz="1600" b="1" dirty="0" err="1">
                <a:solidFill>
                  <a:schemeClr val="accent1">
                    <a:lumMod val="50000"/>
                  </a:schemeClr>
                </a:solidFill>
              </a:rPr>
              <a:t>нче</a:t>
            </a:r>
            <a:r>
              <a:rPr lang="ru-RU" sz="1600" b="1" dirty="0">
                <a:solidFill>
                  <a:schemeClr val="accent1">
                    <a:lumMod val="50000"/>
                  </a:schemeClr>
                </a:solidFill>
              </a:rPr>
              <a:t> </a:t>
            </a:r>
            <a:r>
              <a:rPr lang="ru-RU" sz="1600" b="1" dirty="0" err="1">
                <a:solidFill>
                  <a:schemeClr val="accent1">
                    <a:lumMod val="50000"/>
                  </a:schemeClr>
                </a:solidFill>
              </a:rPr>
              <a:t>елгы</a:t>
            </a:r>
            <a:r>
              <a:rPr lang="ru-RU" sz="1600" b="1" dirty="0">
                <a:solidFill>
                  <a:schemeClr val="accent1">
                    <a:lumMod val="50000"/>
                  </a:schemeClr>
                </a:solidFill>
              </a:rPr>
              <a:t>, </a:t>
            </a:r>
            <a:r>
              <a:rPr lang="ru-RU" sz="1600" b="1" dirty="0" err="1">
                <a:solidFill>
                  <a:schemeClr val="accent1">
                    <a:lumMod val="50000"/>
                  </a:schemeClr>
                </a:solidFill>
              </a:rPr>
              <a:t>Гафифабану</a:t>
            </a:r>
            <a:r>
              <a:rPr lang="ru-RU" sz="1600" b="1" dirty="0">
                <a:solidFill>
                  <a:schemeClr val="accent1">
                    <a:lumMod val="50000"/>
                  </a:schemeClr>
                </a:solidFill>
              </a:rPr>
              <a:t> </a:t>
            </a:r>
            <a:r>
              <a:rPr lang="ru-RU" sz="1600" b="1" dirty="0" err="1">
                <a:solidFill>
                  <a:schemeClr val="accent1">
                    <a:lumMod val="50000"/>
                  </a:schemeClr>
                </a:solidFill>
              </a:rPr>
              <a:t>апа</a:t>
            </a:r>
            <a:r>
              <a:rPr lang="ru-RU" sz="1600" b="1" dirty="0">
                <a:solidFill>
                  <a:schemeClr val="accent1">
                    <a:lumMod val="50000"/>
                  </a:schemeClr>
                </a:solidFill>
              </a:rPr>
              <a:t> 1931 </a:t>
            </a:r>
            <a:r>
              <a:rPr lang="ru-RU" sz="1600" b="1" dirty="0" err="1">
                <a:solidFill>
                  <a:schemeClr val="accent1">
                    <a:lumMod val="50000"/>
                  </a:schemeClr>
                </a:solidFill>
              </a:rPr>
              <a:t>нче</a:t>
            </a:r>
            <a:r>
              <a:rPr lang="ru-RU" sz="1600" b="1" dirty="0">
                <a:solidFill>
                  <a:schemeClr val="accent1">
                    <a:lumMod val="50000"/>
                  </a:schemeClr>
                </a:solidFill>
              </a:rPr>
              <a:t> </a:t>
            </a:r>
            <a:r>
              <a:rPr lang="ru-RU" sz="1600" b="1" dirty="0" err="1">
                <a:solidFill>
                  <a:schemeClr val="accent1">
                    <a:lumMod val="50000"/>
                  </a:schemeClr>
                </a:solidFill>
              </a:rPr>
              <a:t>елгы</a:t>
            </a:r>
            <a:r>
              <a:rPr lang="ru-RU" sz="1600" b="1" dirty="0">
                <a:solidFill>
                  <a:schemeClr val="accent1">
                    <a:lumMod val="50000"/>
                  </a:schemeClr>
                </a:solidFill>
              </a:rPr>
              <a:t>.</a:t>
            </a:r>
          </a:p>
          <a:p>
            <a:r>
              <a:rPr lang="ru-RU" sz="1600" b="1" dirty="0">
                <a:solidFill>
                  <a:schemeClr val="accent1">
                    <a:lumMod val="50000"/>
                  </a:schemeClr>
                </a:solidFill>
              </a:rPr>
              <a:t>       </a:t>
            </a:r>
            <a:r>
              <a:rPr lang="ru-RU" sz="1600" b="1" dirty="0" err="1">
                <a:solidFill>
                  <a:schemeClr val="accent1">
                    <a:lumMod val="50000"/>
                  </a:schemeClr>
                </a:solidFill>
              </a:rPr>
              <a:t>Сугышлар</a:t>
            </a:r>
            <a:r>
              <a:rPr lang="ru-RU" sz="1600" b="1" dirty="0">
                <a:solidFill>
                  <a:schemeClr val="accent1">
                    <a:lumMod val="50000"/>
                  </a:schemeClr>
                </a:solidFill>
              </a:rPr>
              <a:t>  </a:t>
            </a:r>
            <a:r>
              <a:rPr lang="ru-RU" sz="1600" b="1" dirty="0" err="1">
                <a:solidFill>
                  <a:schemeClr val="accent1">
                    <a:lumMod val="50000"/>
                  </a:schemeClr>
                </a:solidFill>
              </a:rPr>
              <a:t>булмый</a:t>
            </a:r>
            <a:r>
              <a:rPr lang="ru-RU" sz="1600" b="1" dirty="0">
                <a:solidFill>
                  <a:schemeClr val="accent1">
                    <a:lumMod val="50000"/>
                  </a:schemeClr>
                </a:solidFill>
              </a:rPr>
              <a:t> </a:t>
            </a:r>
            <a:r>
              <a:rPr lang="ru-RU" sz="1600" b="1" dirty="0" err="1">
                <a:solidFill>
                  <a:schemeClr val="accent1">
                    <a:lumMod val="50000"/>
                  </a:schemeClr>
                </a:solidFill>
              </a:rPr>
              <a:t>корбансыз</a:t>
            </a:r>
            <a:r>
              <a:rPr lang="ru-RU" sz="1600" b="1" dirty="0">
                <a:solidFill>
                  <a:schemeClr val="accent1">
                    <a:lumMod val="50000"/>
                  </a:schemeClr>
                </a:solidFill>
              </a:rPr>
              <a:t>.</a:t>
            </a:r>
          </a:p>
          <a:p>
            <a:r>
              <a:rPr lang="ru-RU" sz="1600" b="1" dirty="0">
                <a:solidFill>
                  <a:schemeClr val="accent1">
                    <a:lumMod val="50000"/>
                  </a:schemeClr>
                </a:solidFill>
              </a:rPr>
              <a:t>       </a:t>
            </a:r>
            <a:r>
              <a:rPr lang="ru-RU" sz="1600" b="1" dirty="0" err="1">
                <a:solidFill>
                  <a:schemeClr val="accent1">
                    <a:lumMod val="50000"/>
                  </a:schemeClr>
                </a:solidFill>
              </a:rPr>
              <a:t>Ансыз</a:t>
            </a:r>
            <a:r>
              <a:rPr lang="ru-RU" sz="1600" b="1" dirty="0">
                <a:solidFill>
                  <a:schemeClr val="accent1">
                    <a:lumMod val="50000"/>
                  </a:schemeClr>
                </a:solidFill>
              </a:rPr>
              <a:t> – </a:t>
            </a:r>
            <a:r>
              <a:rPr lang="ru-RU" sz="1600" b="1" dirty="0" err="1">
                <a:solidFill>
                  <a:schemeClr val="accent1">
                    <a:lumMod val="50000"/>
                  </a:schemeClr>
                </a:solidFill>
              </a:rPr>
              <a:t>юк</a:t>
            </a:r>
            <a:r>
              <a:rPr lang="ru-RU" sz="1600" b="1" dirty="0">
                <a:solidFill>
                  <a:schemeClr val="accent1">
                    <a:lumMod val="50000"/>
                  </a:schemeClr>
                </a:solidFill>
              </a:rPr>
              <a:t>  </a:t>
            </a:r>
            <a:r>
              <a:rPr lang="ru-RU" sz="1600" b="1" dirty="0" err="1">
                <a:solidFill>
                  <a:schemeClr val="accent1">
                    <a:lumMod val="50000"/>
                  </a:schemeClr>
                </a:solidFill>
              </a:rPr>
              <a:t>Җиңү</a:t>
            </a:r>
            <a:r>
              <a:rPr lang="ru-RU" sz="1600" b="1" dirty="0">
                <a:solidFill>
                  <a:schemeClr val="accent1">
                    <a:lumMod val="50000"/>
                  </a:schemeClr>
                </a:solidFill>
              </a:rPr>
              <a:t> туе.</a:t>
            </a:r>
          </a:p>
          <a:p>
            <a:r>
              <a:rPr lang="ru-RU" sz="1600" b="1" dirty="0">
                <a:solidFill>
                  <a:schemeClr val="accent1">
                    <a:lumMod val="50000"/>
                  </a:schemeClr>
                </a:solidFill>
              </a:rPr>
              <a:t>       Ә без </a:t>
            </a:r>
            <a:r>
              <a:rPr lang="ru-RU" sz="1600" b="1" dirty="0" err="1">
                <a:solidFill>
                  <a:schemeClr val="accent1">
                    <a:lumMod val="50000"/>
                  </a:schemeClr>
                </a:solidFill>
              </a:rPr>
              <a:t>үлгәннәр</a:t>
            </a:r>
            <a:r>
              <a:rPr lang="ru-RU" sz="1600" b="1" dirty="0">
                <a:solidFill>
                  <a:schemeClr val="accent1">
                    <a:lumMod val="50000"/>
                  </a:schemeClr>
                </a:solidFill>
              </a:rPr>
              <a:t> </a:t>
            </a:r>
            <a:r>
              <a:rPr lang="ru-RU" sz="1600" b="1" dirty="0" err="1">
                <a:solidFill>
                  <a:schemeClr val="accent1">
                    <a:lumMod val="50000"/>
                  </a:schemeClr>
                </a:solidFill>
              </a:rPr>
              <a:t>алдында</a:t>
            </a:r>
            <a:endParaRPr lang="ru-RU" sz="1600" b="1" dirty="0">
              <a:solidFill>
                <a:schemeClr val="accent1">
                  <a:lumMod val="50000"/>
                </a:schemeClr>
              </a:solidFill>
            </a:endParaRPr>
          </a:p>
          <a:p>
            <a:r>
              <a:rPr lang="ru-RU" sz="1600" b="1" dirty="0">
                <a:solidFill>
                  <a:schemeClr val="accent1">
                    <a:lumMod val="50000"/>
                  </a:schemeClr>
                </a:solidFill>
              </a:rPr>
              <a:t>       </a:t>
            </a:r>
            <a:r>
              <a:rPr lang="ru-RU" sz="1600" b="1" dirty="0" err="1">
                <a:solidFill>
                  <a:schemeClr val="accent1">
                    <a:lumMod val="50000"/>
                  </a:schemeClr>
                </a:solidFill>
              </a:rPr>
              <a:t>Бурычлы</a:t>
            </a:r>
            <a:r>
              <a:rPr lang="ru-RU" sz="1600" b="1" dirty="0">
                <a:solidFill>
                  <a:schemeClr val="accent1">
                    <a:lumMod val="50000"/>
                  </a:schemeClr>
                </a:solidFill>
              </a:rPr>
              <a:t>  </a:t>
            </a:r>
            <a:r>
              <a:rPr lang="ru-RU" sz="1600" b="1" dirty="0" err="1">
                <a:solidFill>
                  <a:schemeClr val="accent1">
                    <a:lumMod val="50000"/>
                  </a:schemeClr>
                </a:solidFill>
              </a:rPr>
              <a:t>гомер</a:t>
            </a:r>
            <a:r>
              <a:rPr lang="ru-RU" sz="1600" b="1" dirty="0">
                <a:solidFill>
                  <a:schemeClr val="accent1">
                    <a:lumMod val="50000"/>
                  </a:schemeClr>
                </a:solidFill>
              </a:rPr>
              <a:t> буе</a:t>
            </a:r>
            <a:r>
              <a:rPr lang="ru-RU" sz="1600" b="1" dirty="0" smtClean="0">
                <a:solidFill>
                  <a:schemeClr val="accent1">
                    <a:lumMod val="50000"/>
                  </a:schemeClr>
                </a:solidFill>
              </a:rPr>
              <a:t>.</a:t>
            </a:r>
          </a:p>
          <a:p>
            <a:pPr algn="r"/>
            <a:r>
              <a:rPr lang="tt-RU" sz="1600" b="1" dirty="0" smtClean="0">
                <a:solidFill>
                  <a:schemeClr val="accent1">
                    <a:lumMod val="50000"/>
                  </a:schemeClr>
                </a:solidFill>
              </a:rPr>
              <a:t>(Миннебаев Рәнис)</a:t>
            </a:r>
            <a:endParaRPr lang="ru-RU" sz="1600" b="1" dirty="0">
              <a:solidFill>
                <a:schemeClr val="accent1">
                  <a:lumMod val="50000"/>
                </a:schemeClr>
              </a:solidFill>
            </a:endParaRPr>
          </a:p>
        </p:txBody>
      </p:sp>
    </p:spTree>
    <p:extLst>
      <p:ext uri="{BB962C8B-B14F-4D97-AF65-F5344CB8AC3E}">
        <p14:creationId xmlns:p14="http://schemas.microsoft.com/office/powerpoint/2010/main" val="2721483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38" y="-4548"/>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6" name="Прямоугольник 5"/>
          <p:cNvSpPr/>
          <p:nvPr/>
        </p:nvSpPr>
        <p:spPr>
          <a:xfrm>
            <a:off x="611560" y="2274838"/>
            <a:ext cx="7992888" cy="4154984"/>
          </a:xfrm>
          <a:prstGeom prst="rect">
            <a:avLst/>
          </a:prstGeom>
          <a:effectLst>
            <a:innerShdw blurRad="63500" dist="50800" dir="18900000">
              <a:prstClr val="black">
                <a:alpha val="50000"/>
              </a:prstClr>
            </a:innerShdw>
          </a:effectLst>
        </p:spPr>
        <p:txBody>
          <a:bodyPr wrap="square">
            <a:spAutoFit/>
          </a:bodyPr>
          <a:lstStyle/>
          <a:p>
            <a:r>
              <a:rPr lang="ru-RU" sz="2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Максат</a:t>
            </a:r>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p>
          <a:p>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1.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Бөек</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Җиңүне</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якынайтуга</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татарстанлыларның</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керткән</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өлешен</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укучыларга</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аңлату</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патриотик</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тәрбия</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бирү</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өлкән</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буынга</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сугыш</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ветераннарына</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хөрмәт</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тәрбияләү</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p>
          <a:p>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2.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Үз</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фикереңне</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эшеңне</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күрсәтә</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дәлилли</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белергә</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тәкъдим</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итәргә</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өйрәтү</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p>
          <a:p>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3.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Укучыларның</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иҗади</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үсеше</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өчен</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шартлар</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булдыру</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p>
          <a:p>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4.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Үз-үзеңдә</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максатчанлык</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хисләрен</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ныгыту</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камиллеккә</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омтылыш</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ru-RU" sz="24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тудыру</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p>
          <a:p>
            <a:endPar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9659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552" y="-124308"/>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597" y="180868"/>
            <a:ext cx="8568952" cy="584775"/>
          </a:xfrm>
          <a:prstGeom prst="rect">
            <a:avLst/>
          </a:prstGeom>
          <a:noFill/>
        </p:spPr>
        <p:txBody>
          <a:bodyPr wrap="square" rtlCol="0">
            <a:spAutoFit/>
          </a:bodyPr>
          <a:lstStyle/>
          <a:p>
            <a:pPr algn="ctr"/>
            <a:r>
              <a:rPr lang="ru-RU" sz="3200"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Гарипов </a:t>
            </a:r>
            <a:r>
              <a:rPr lang="ru-RU" sz="3200" b="1" dirty="0" err="1">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Садыйк</a:t>
            </a:r>
            <a:r>
              <a:rPr lang="ru-RU" sz="3200"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 </a:t>
            </a:r>
            <a:r>
              <a:rPr lang="ru-RU" sz="3200" b="1" dirty="0" err="1">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Гариф</a:t>
            </a:r>
            <a:r>
              <a:rPr lang="ru-RU" sz="3200"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 </a:t>
            </a:r>
            <a:r>
              <a:rPr lang="ru-RU" sz="3200" b="1" dirty="0" err="1">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улы</a:t>
            </a:r>
            <a:r>
              <a:rPr lang="ru-RU" sz="3200" b="1" dirty="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 </a:t>
            </a:r>
          </a:p>
        </p:txBody>
      </p:sp>
      <p:sp>
        <p:nvSpPr>
          <p:cNvPr id="3" name="Прямоугольник 2"/>
          <p:cNvSpPr/>
          <p:nvPr/>
        </p:nvSpPr>
        <p:spPr>
          <a:xfrm>
            <a:off x="3707904" y="-772150"/>
            <a:ext cx="4968552" cy="7417415"/>
          </a:xfrm>
          <a:prstGeom prst="rect">
            <a:avLst/>
          </a:prstGeom>
        </p:spPr>
        <p:txBody>
          <a:bodyPr wrap="square">
            <a:spAutoFit/>
          </a:bodyPr>
          <a:lstStyle/>
          <a:p>
            <a:endParaRPr lang="ru-RU" sz="1200" b="1" dirty="0" smtClean="0">
              <a:solidFill>
                <a:schemeClr val="tx2"/>
              </a:solidFill>
            </a:endParaRPr>
          </a:p>
          <a:p>
            <a:endParaRPr lang="ru-RU" sz="1200" b="1" dirty="0">
              <a:solidFill>
                <a:schemeClr val="tx2"/>
              </a:solidFill>
            </a:endParaRPr>
          </a:p>
          <a:p>
            <a:endParaRPr lang="ru-RU" sz="1200" b="1" dirty="0" smtClean="0">
              <a:solidFill>
                <a:schemeClr val="tx2"/>
              </a:solidFill>
            </a:endParaRPr>
          </a:p>
          <a:p>
            <a:endParaRPr lang="ru-RU" sz="1200" b="1" dirty="0">
              <a:solidFill>
                <a:schemeClr val="tx2"/>
              </a:solidFill>
            </a:endParaRPr>
          </a:p>
          <a:p>
            <a:endParaRPr lang="ru-RU" sz="1200" b="1" dirty="0" smtClean="0">
              <a:solidFill>
                <a:schemeClr val="tx2"/>
              </a:solidFill>
            </a:endParaRPr>
          </a:p>
          <a:p>
            <a:endParaRPr lang="ru-RU" sz="1200" b="1" dirty="0">
              <a:solidFill>
                <a:schemeClr val="tx2"/>
              </a:solidFill>
            </a:endParaRPr>
          </a:p>
          <a:p>
            <a:endParaRPr lang="ru-RU" sz="1200" b="1" dirty="0" smtClean="0">
              <a:solidFill>
                <a:schemeClr val="tx2"/>
              </a:solidFill>
            </a:endParaRPr>
          </a:p>
          <a:p>
            <a:endParaRPr lang="ru-RU" sz="1400" b="1" dirty="0" smtClean="0">
              <a:solidFill>
                <a:schemeClr val="tx2"/>
              </a:solidFill>
            </a:endParaRPr>
          </a:p>
          <a:p>
            <a:r>
              <a:rPr lang="ru-RU" sz="1400" b="1" dirty="0" smtClean="0">
                <a:solidFill>
                  <a:schemeClr val="tx2"/>
                </a:solidFill>
              </a:rPr>
              <a:t>Минем </a:t>
            </a:r>
            <a:r>
              <a:rPr lang="ru-RU" sz="1400" b="1" dirty="0">
                <a:solidFill>
                  <a:schemeClr val="tx2"/>
                </a:solidFill>
              </a:rPr>
              <a:t>бабам Гарипов </a:t>
            </a:r>
            <a:r>
              <a:rPr lang="ru-RU" sz="1400" b="1" dirty="0" err="1">
                <a:solidFill>
                  <a:schemeClr val="tx2"/>
                </a:solidFill>
              </a:rPr>
              <a:t>Садыйк</a:t>
            </a:r>
            <a:r>
              <a:rPr lang="ru-RU" sz="1400" b="1" dirty="0">
                <a:solidFill>
                  <a:schemeClr val="tx2"/>
                </a:solidFill>
              </a:rPr>
              <a:t> </a:t>
            </a:r>
            <a:r>
              <a:rPr lang="ru-RU" sz="1400" b="1" dirty="0" err="1">
                <a:solidFill>
                  <a:schemeClr val="tx2"/>
                </a:solidFill>
              </a:rPr>
              <a:t>Гариф</a:t>
            </a:r>
            <a:r>
              <a:rPr lang="ru-RU" sz="1400" b="1" dirty="0">
                <a:solidFill>
                  <a:schemeClr val="tx2"/>
                </a:solidFill>
              </a:rPr>
              <a:t> </a:t>
            </a:r>
            <a:r>
              <a:rPr lang="ru-RU" sz="1400" b="1" dirty="0" err="1">
                <a:solidFill>
                  <a:schemeClr val="tx2"/>
                </a:solidFill>
              </a:rPr>
              <a:t>улы</a:t>
            </a:r>
            <a:r>
              <a:rPr lang="ru-RU" sz="1400" b="1" dirty="0">
                <a:solidFill>
                  <a:schemeClr val="tx2"/>
                </a:solidFill>
              </a:rPr>
              <a:t> 1923 </a:t>
            </a:r>
            <a:r>
              <a:rPr lang="ru-RU" sz="1400" b="1" dirty="0" err="1">
                <a:solidFill>
                  <a:schemeClr val="tx2"/>
                </a:solidFill>
              </a:rPr>
              <a:t>нче</a:t>
            </a:r>
            <a:r>
              <a:rPr lang="ru-RU" sz="1400" b="1" dirty="0">
                <a:solidFill>
                  <a:schemeClr val="tx2"/>
                </a:solidFill>
              </a:rPr>
              <a:t> </a:t>
            </a:r>
            <a:r>
              <a:rPr lang="ru-RU" sz="1400" b="1" dirty="0" err="1">
                <a:solidFill>
                  <a:schemeClr val="tx2"/>
                </a:solidFill>
              </a:rPr>
              <a:t>елнын</a:t>
            </a:r>
            <a:r>
              <a:rPr lang="ru-RU" sz="1400" b="1" dirty="0">
                <a:solidFill>
                  <a:schemeClr val="tx2"/>
                </a:solidFill>
              </a:rPr>
              <a:t> 25 </a:t>
            </a:r>
            <a:r>
              <a:rPr lang="ru-RU" sz="1400" b="1" dirty="0" err="1" smtClean="0">
                <a:solidFill>
                  <a:schemeClr val="tx2"/>
                </a:solidFill>
              </a:rPr>
              <a:t>октябрьдә</a:t>
            </a:r>
            <a:r>
              <a:rPr lang="ru-RU" sz="1400" b="1" dirty="0" smtClean="0">
                <a:solidFill>
                  <a:schemeClr val="tx2"/>
                </a:solidFill>
              </a:rPr>
              <a:t> </a:t>
            </a:r>
            <a:r>
              <a:rPr lang="ru-RU" sz="1400" b="1" dirty="0" err="1">
                <a:solidFill>
                  <a:schemeClr val="tx2"/>
                </a:solidFill>
              </a:rPr>
              <a:t>Балтач</a:t>
            </a:r>
            <a:r>
              <a:rPr lang="ru-RU" sz="1400" b="1" dirty="0">
                <a:solidFill>
                  <a:schemeClr val="tx2"/>
                </a:solidFill>
              </a:rPr>
              <a:t> районы </a:t>
            </a:r>
            <a:r>
              <a:rPr lang="ru-RU" sz="1400" b="1" dirty="0" err="1" smtClean="0">
                <a:solidFill>
                  <a:schemeClr val="tx2"/>
                </a:solidFill>
              </a:rPr>
              <a:t>Бөрбаш</a:t>
            </a:r>
            <a:r>
              <a:rPr lang="ru-RU" sz="1400" b="1" dirty="0" smtClean="0">
                <a:solidFill>
                  <a:schemeClr val="tx2"/>
                </a:solidFill>
              </a:rPr>
              <a:t> </a:t>
            </a:r>
            <a:r>
              <a:rPr lang="ru-RU" sz="1400" b="1" dirty="0" err="1">
                <a:solidFill>
                  <a:schemeClr val="tx2"/>
                </a:solidFill>
              </a:rPr>
              <a:t>авылында</a:t>
            </a:r>
            <a:r>
              <a:rPr lang="ru-RU" sz="1400" b="1" dirty="0">
                <a:solidFill>
                  <a:schemeClr val="tx2"/>
                </a:solidFill>
              </a:rPr>
              <a:t> </a:t>
            </a:r>
            <a:r>
              <a:rPr lang="ru-RU" sz="1400" b="1" dirty="0" err="1" smtClean="0">
                <a:solidFill>
                  <a:schemeClr val="tx2"/>
                </a:solidFill>
              </a:rPr>
              <a:t>дөньяга</a:t>
            </a:r>
            <a:r>
              <a:rPr lang="ru-RU" sz="1400" b="1" dirty="0" smtClean="0">
                <a:solidFill>
                  <a:schemeClr val="tx2"/>
                </a:solidFill>
              </a:rPr>
              <a:t> </a:t>
            </a:r>
            <a:r>
              <a:rPr lang="ru-RU" sz="1400" b="1" dirty="0" err="1" smtClean="0">
                <a:solidFill>
                  <a:schemeClr val="tx2"/>
                </a:solidFill>
              </a:rPr>
              <a:t>килә</a:t>
            </a:r>
            <a:r>
              <a:rPr lang="ru-RU" sz="1400" b="1" dirty="0" smtClean="0">
                <a:solidFill>
                  <a:schemeClr val="tx2"/>
                </a:solidFill>
              </a:rPr>
              <a:t>. </a:t>
            </a:r>
            <a:r>
              <a:rPr lang="ru-RU" sz="1400" b="1" dirty="0" err="1">
                <a:solidFill>
                  <a:schemeClr val="tx2"/>
                </a:solidFill>
              </a:rPr>
              <a:t>Алар</a:t>
            </a:r>
            <a:r>
              <a:rPr lang="ru-RU" sz="1400" b="1" dirty="0">
                <a:solidFill>
                  <a:schemeClr val="tx2"/>
                </a:solidFill>
              </a:rPr>
              <a:t> </a:t>
            </a:r>
            <a:r>
              <a:rPr lang="ru-RU" sz="1400" b="1" dirty="0" err="1" smtClean="0">
                <a:solidFill>
                  <a:schemeClr val="tx2"/>
                </a:solidFill>
              </a:rPr>
              <a:t>гаиләдә</a:t>
            </a:r>
            <a:r>
              <a:rPr lang="ru-RU" sz="1400" b="1" dirty="0" smtClean="0">
                <a:solidFill>
                  <a:schemeClr val="tx2"/>
                </a:solidFill>
              </a:rPr>
              <a:t> 5 </a:t>
            </a:r>
            <a:r>
              <a:rPr lang="ru-RU" sz="1400" b="1" dirty="0">
                <a:solidFill>
                  <a:schemeClr val="tx2"/>
                </a:solidFill>
              </a:rPr>
              <a:t>бала </a:t>
            </a:r>
            <a:r>
              <a:rPr lang="ru-RU" sz="1400" b="1" dirty="0" err="1">
                <a:solidFill>
                  <a:schemeClr val="tx2"/>
                </a:solidFill>
              </a:rPr>
              <a:t>була.Садыйк</a:t>
            </a:r>
            <a:r>
              <a:rPr lang="ru-RU" sz="1400" b="1" dirty="0">
                <a:solidFill>
                  <a:schemeClr val="tx2"/>
                </a:solidFill>
              </a:rPr>
              <a:t> </a:t>
            </a:r>
            <a:r>
              <a:rPr lang="ru-RU" sz="1400" b="1" dirty="0" err="1">
                <a:solidFill>
                  <a:schemeClr val="tx2"/>
                </a:solidFill>
              </a:rPr>
              <a:t>бабай</a:t>
            </a:r>
            <a:r>
              <a:rPr lang="ru-RU" sz="1400" b="1" dirty="0">
                <a:solidFill>
                  <a:schemeClr val="tx2"/>
                </a:solidFill>
              </a:rPr>
              <a:t> 4 </a:t>
            </a:r>
            <a:r>
              <a:rPr lang="ru-RU" sz="1400" b="1" dirty="0" err="1">
                <a:solidFill>
                  <a:schemeClr val="tx2"/>
                </a:solidFill>
              </a:rPr>
              <a:t>нче</a:t>
            </a:r>
            <a:r>
              <a:rPr lang="ru-RU" sz="1400" b="1" dirty="0">
                <a:solidFill>
                  <a:schemeClr val="tx2"/>
                </a:solidFill>
              </a:rPr>
              <a:t> </a:t>
            </a:r>
            <a:r>
              <a:rPr lang="ru-RU" sz="1400" b="1" dirty="0" smtClean="0">
                <a:solidFill>
                  <a:schemeClr val="tx2"/>
                </a:solidFill>
              </a:rPr>
              <a:t>бала. </a:t>
            </a:r>
            <a:r>
              <a:rPr lang="ru-RU" sz="1400" b="1" dirty="0" err="1" smtClean="0">
                <a:solidFill>
                  <a:schemeClr val="tx2"/>
                </a:solidFill>
              </a:rPr>
              <a:t>Анын</a:t>
            </a:r>
            <a:r>
              <a:rPr lang="ru-RU" sz="1400" b="1" dirty="0" smtClean="0">
                <a:solidFill>
                  <a:schemeClr val="tx2"/>
                </a:solidFill>
              </a:rPr>
              <a:t> </a:t>
            </a:r>
            <a:r>
              <a:rPr lang="ru-RU" sz="1400" b="1" dirty="0" err="1">
                <a:solidFill>
                  <a:schemeClr val="tx2"/>
                </a:solidFill>
              </a:rPr>
              <a:t>бу</a:t>
            </a:r>
            <a:r>
              <a:rPr lang="ru-RU" sz="1400" b="1" dirty="0">
                <a:solidFill>
                  <a:schemeClr val="tx2"/>
                </a:solidFill>
              </a:rPr>
              <a:t> </a:t>
            </a:r>
            <a:r>
              <a:rPr lang="ru-RU" sz="1400" b="1" dirty="0" err="1">
                <a:solidFill>
                  <a:schemeClr val="tx2"/>
                </a:solidFill>
              </a:rPr>
              <a:t>вакытта</a:t>
            </a:r>
            <a:r>
              <a:rPr lang="ru-RU" sz="1400" b="1" dirty="0">
                <a:solidFill>
                  <a:schemeClr val="tx2"/>
                </a:solidFill>
              </a:rPr>
              <a:t> </a:t>
            </a:r>
            <a:r>
              <a:rPr lang="ru-RU" sz="1400" b="1" dirty="0" err="1">
                <a:solidFill>
                  <a:schemeClr val="tx2"/>
                </a:solidFill>
              </a:rPr>
              <a:t>ике</a:t>
            </a:r>
            <a:r>
              <a:rPr lang="ru-RU" sz="1400" b="1" dirty="0">
                <a:solidFill>
                  <a:schemeClr val="tx2"/>
                </a:solidFill>
              </a:rPr>
              <a:t> - </a:t>
            </a:r>
            <a:r>
              <a:rPr lang="ru-RU" sz="1400" b="1" dirty="0" err="1" smtClean="0">
                <a:solidFill>
                  <a:schemeClr val="tx2"/>
                </a:solidFill>
              </a:rPr>
              <a:t>өч</a:t>
            </a:r>
            <a:r>
              <a:rPr lang="ru-RU" sz="1400" b="1" dirty="0" smtClean="0">
                <a:solidFill>
                  <a:schemeClr val="tx2"/>
                </a:solidFill>
              </a:rPr>
              <a:t> </a:t>
            </a:r>
            <a:r>
              <a:rPr lang="ru-RU" sz="1400" b="1" dirty="0" err="1">
                <a:solidFill>
                  <a:schemeClr val="tx2"/>
                </a:solidFill>
              </a:rPr>
              <a:t>класслык</a:t>
            </a:r>
            <a:r>
              <a:rPr lang="ru-RU" sz="1400" b="1" dirty="0">
                <a:solidFill>
                  <a:schemeClr val="tx2"/>
                </a:solidFill>
              </a:rPr>
              <a:t> </a:t>
            </a:r>
            <a:r>
              <a:rPr lang="ru-RU" sz="1400" b="1" dirty="0" err="1">
                <a:solidFill>
                  <a:schemeClr val="tx2"/>
                </a:solidFill>
              </a:rPr>
              <a:t>белеме</a:t>
            </a:r>
            <a:r>
              <a:rPr lang="ru-RU" sz="1400" b="1" dirty="0">
                <a:solidFill>
                  <a:schemeClr val="tx2"/>
                </a:solidFill>
              </a:rPr>
              <a:t> </a:t>
            </a:r>
            <a:r>
              <a:rPr lang="ru-RU" sz="1400" b="1" dirty="0" err="1">
                <a:solidFill>
                  <a:schemeClr val="tx2"/>
                </a:solidFill>
              </a:rPr>
              <a:t>була.Бабаемнын</a:t>
            </a:r>
            <a:r>
              <a:rPr lang="ru-RU" sz="1400" b="1" dirty="0">
                <a:solidFill>
                  <a:schemeClr val="tx2"/>
                </a:solidFill>
              </a:rPr>
              <a:t> </a:t>
            </a:r>
            <a:r>
              <a:rPr lang="ru-RU" sz="1400" b="1" dirty="0" err="1">
                <a:solidFill>
                  <a:schemeClr val="tx2"/>
                </a:solidFill>
              </a:rPr>
              <a:t>яшьлек</a:t>
            </a:r>
            <a:r>
              <a:rPr lang="ru-RU" sz="1400" b="1" dirty="0">
                <a:solidFill>
                  <a:schemeClr val="tx2"/>
                </a:solidFill>
              </a:rPr>
              <a:t> </a:t>
            </a:r>
            <a:r>
              <a:rPr lang="ru-RU" sz="1400" b="1" dirty="0" err="1">
                <a:solidFill>
                  <a:schemeClr val="tx2"/>
                </a:solidFill>
              </a:rPr>
              <a:t>еллары</a:t>
            </a:r>
            <a:r>
              <a:rPr lang="ru-RU" sz="1400" b="1" dirty="0">
                <a:solidFill>
                  <a:schemeClr val="tx2"/>
                </a:solidFill>
              </a:rPr>
              <a:t> </a:t>
            </a:r>
            <a:r>
              <a:rPr lang="ru-RU" sz="1400" b="1" dirty="0" err="1" smtClean="0">
                <a:solidFill>
                  <a:schemeClr val="tx2"/>
                </a:solidFill>
              </a:rPr>
              <a:t>җырларга</a:t>
            </a:r>
            <a:r>
              <a:rPr lang="ru-RU" sz="1400" b="1" dirty="0" smtClean="0">
                <a:solidFill>
                  <a:schemeClr val="tx2"/>
                </a:solidFill>
              </a:rPr>
              <a:t> </a:t>
            </a:r>
            <a:r>
              <a:rPr lang="ru-RU" sz="1400" b="1" dirty="0" err="1">
                <a:solidFill>
                  <a:schemeClr val="tx2"/>
                </a:solidFill>
              </a:rPr>
              <a:t>кушып</a:t>
            </a:r>
            <a:r>
              <a:rPr lang="ru-RU" sz="1400" b="1" dirty="0">
                <a:solidFill>
                  <a:schemeClr val="tx2"/>
                </a:solidFill>
              </a:rPr>
              <a:t> </a:t>
            </a:r>
            <a:r>
              <a:rPr lang="ru-RU" sz="1400" b="1" dirty="0" err="1">
                <a:solidFill>
                  <a:schemeClr val="tx2"/>
                </a:solidFill>
              </a:rPr>
              <a:t>җ</a:t>
            </a:r>
            <a:r>
              <a:rPr lang="ru-RU" sz="1400" b="1" dirty="0" err="1" smtClean="0">
                <a:solidFill>
                  <a:schemeClr val="tx2"/>
                </a:solidFill>
              </a:rPr>
              <a:t>ырланган</a:t>
            </a:r>
            <a:r>
              <a:rPr lang="ru-RU" sz="1400" b="1" dirty="0" smtClean="0">
                <a:solidFill>
                  <a:schemeClr val="tx2"/>
                </a:solidFill>
              </a:rPr>
              <a:t> </a:t>
            </a:r>
            <a:r>
              <a:rPr lang="ru-RU" sz="1400" b="1" dirty="0" err="1">
                <a:solidFill>
                  <a:schemeClr val="tx2"/>
                </a:solidFill>
              </a:rPr>
              <a:t>туган</a:t>
            </a:r>
            <a:r>
              <a:rPr lang="ru-RU" sz="1400" b="1" dirty="0">
                <a:solidFill>
                  <a:schemeClr val="tx2"/>
                </a:solidFill>
              </a:rPr>
              <a:t> </a:t>
            </a:r>
            <a:r>
              <a:rPr lang="ru-RU" sz="1400" b="1" dirty="0" err="1">
                <a:solidFill>
                  <a:schemeClr val="tx2"/>
                </a:solidFill>
              </a:rPr>
              <a:t>авылында</a:t>
            </a:r>
            <a:r>
              <a:rPr lang="ru-RU" sz="1400" b="1" dirty="0">
                <a:solidFill>
                  <a:schemeClr val="tx2"/>
                </a:solidFill>
              </a:rPr>
              <a:t> уза. </a:t>
            </a:r>
          </a:p>
          <a:p>
            <a:r>
              <a:rPr lang="ru-RU" sz="1400" b="1" dirty="0" err="1" smtClean="0">
                <a:solidFill>
                  <a:schemeClr val="tx2"/>
                </a:solidFill>
              </a:rPr>
              <a:t>Дөньялар</a:t>
            </a:r>
            <a:r>
              <a:rPr lang="ru-RU" sz="1400" b="1" dirty="0" smtClean="0">
                <a:solidFill>
                  <a:schemeClr val="tx2"/>
                </a:solidFill>
              </a:rPr>
              <a:t> </a:t>
            </a:r>
            <a:r>
              <a:rPr lang="ru-RU" sz="1400" b="1" dirty="0" err="1" smtClean="0">
                <a:solidFill>
                  <a:schemeClr val="tx2"/>
                </a:solidFill>
              </a:rPr>
              <a:t>тыныч,кукләр</a:t>
            </a:r>
            <a:r>
              <a:rPr lang="ru-RU" sz="1400" b="1" dirty="0" smtClean="0">
                <a:solidFill>
                  <a:schemeClr val="tx2"/>
                </a:solidFill>
              </a:rPr>
              <a:t> </a:t>
            </a:r>
            <a:r>
              <a:rPr lang="ru-RU" sz="1400" b="1" dirty="0" err="1">
                <a:solidFill>
                  <a:schemeClr val="tx2"/>
                </a:solidFill>
              </a:rPr>
              <a:t>аяз</a:t>
            </a:r>
            <a:r>
              <a:rPr lang="ru-RU" sz="1400" b="1" dirty="0">
                <a:solidFill>
                  <a:schemeClr val="tx2"/>
                </a:solidFill>
              </a:rPr>
              <a:t> булганда,1941 </a:t>
            </a:r>
            <a:r>
              <a:rPr lang="ru-RU" sz="1400" b="1" dirty="0" err="1" smtClean="0">
                <a:solidFill>
                  <a:schemeClr val="tx2"/>
                </a:solidFill>
              </a:rPr>
              <a:t>елның</a:t>
            </a:r>
            <a:r>
              <a:rPr lang="ru-RU" sz="1400" b="1" dirty="0" smtClean="0">
                <a:solidFill>
                  <a:schemeClr val="tx2"/>
                </a:solidFill>
              </a:rPr>
              <a:t> </a:t>
            </a:r>
            <a:r>
              <a:rPr lang="ru-RU" sz="1400" b="1" dirty="0" err="1">
                <a:solidFill>
                  <a:schemeClr val="tx2"/>
                </a:solidFill>
              </a:rPr>
              <a:t>ямьле</a:t>
            </a:r>
            <a:r>
              <a:rPr lang="ru-RU" sz="1400" b="1" dirty="0">
                <a:solidFill>
                  <a:schemeClr val="tx2"/>
                </a:solidFill>
              </a:rPr>
              <a:t> </a:t>
            </a:r>
            <a:r>
              <a:rPr lang="ru-RU" sz="1400" b="1" dirty="0" err="1" smtClean="0">
                <a:solidFill>
                  <a:schemeClr val="tx2"/>
                </a:solidFill>
              </a:rPr>
              <a:t>җәй</a:t>
            </a:r>
            <a:r>
              <a:rPr lang="ru-RU" sz="1400" b="1" dirty="0" smtClean="0">
                <a:solidFill>
                  <a:schemeClr val="tx2"/>
                </a:solidFill>
              </a:rPr>
              <a:t> </a:t>
            </a:r>
            <a:r>
              <a:rPr lang="ru-RU" sz="1400" b="1" dirty="0" err="1">
                <a:solidFill>
                  <a:schemeClr val="tx2"/>
                </a:solidFill>
              </a:rPr>
              <a:t>аенда</a:t>
            </a:r>
            <a:r>
              <a:rPr lang="ru-RU" sz="1400" b="1" dirty="0" smtClean="0">
                <a:solidFill>
                  <a:schemeClr val="tx2"/>
                </a:solidFill>
              </a:rPr>
              <a:t>, </a:t>
            </a:r>
            <a:r>
              <a:rPr lang="ru-RU" sz="1400" b="1" dirty="0" err="1" smtClean="0">
                <a:solidFill>
                  <a:schemeClr val="tx2"/>
                </a:solidFill>
              </a:rPr>
              <a:t>ягъни</a:t>
            </a:r>
            <a:r>
              <a:rPr lang="ru-RU" sz="1400" b="1" dirty="0" smtClean="0">
                <a:solidFill>
                  <a:schemeClr val="tx2"/>
                </a:solidFill>
              </a:rPr>
              <a:t> </a:t>
            </a:r>
            <a:r>
              <a:rPr lang="ru-RU" sz="1400" b="1" dirty="0">
                <a:solidFill>
                  <a:schemeClr val="tx2"/>
                </a:solidFill>
              </a:rPr>
              <a:t>22 </a:t>
            </a:r>
            <a:r>
              <a:rPr lang="ru-RU" sz="1400" b="1" dirty="0" err="1" smtClean="0">
                <a:solidFill>
                  <a:schemeClr val="tx2"/>
                </a:solidFill>
              </a:rPr>
              <a:t>июнендә</a:t>
            </a:r>
            <a:r>
              <a:rPr lang="ru-RU" sz="1400" b="1" dirty="0" smtClean="0">
                <a:solidFill>
                  <a:schemeClr val="tx2"/>
                </a:solidFill>
              </a:rPr>
              <a:t> </a:t>
            </a:r>
            <a:r>
              <a:rPr lang="ru-RU" sz="1400" b="1" dirty="0">
                <a:solidFill>
                  <a:schemeClr val="tx2"/>
                </a:solidFill>
              </a:rPr>
              <a:t>Германия </a:t>
            </a:r>
            <a:r>
              <a:rPr lang="ru-RU" sz="1400" b="1" dirty="0" err="1">
                <a:solidFill>
                  <a:schemeClr val="tx2"/>
                </a:solidFill>
              </a:rPr>
              <a:t>туган</a:t>
            </a:r>
            <a:r>
              <a:rPr lang="ru-RU" sz="1400" b="1" dirty="0">
                <a:solidFill>
                  <a:schemeClr val="tx2"/>
                </a:solidFill>
              </a:rPr>
              <a:t> </a:t>
            </a:r>
            <a:r>
              <a:rPr lang="ru-RU" sz="1400" b="1" dirty="0" err="1" smtClean="0">
                <a:solidFill>
                  <a:schemeClr val="tx2"/>
                </a:solidFill>
              </a:rPr>
              <a:t>илебезгә</a:t>
            </a:r>
            <a:r>
              <a:rPr lang="ru-RU" sz="1400" b="1" dirty="0" smtClean="0">
                <a:solidFill>
                  <a:schemeClr val="tx2"/>
                </a:solidFill>
              </a:rPr>
              <a:t> </a:t>
            </a:r>
            <a:r>
              <a:rPr lang="ru-RU" sz="1400" b="1" dirty="0" err="1" smtClean="0">
                <a:solidFill>
                  <a:schemeClr val="tx2"/>
                </a:solidFill>
              </a:rPr>
              <a:t>хөҗүм</a:t>
            </a:r>
            <a:r>
              <a:rPr lang="ru-RU" sz="1400" b="1" dirty="0" smtClean="0">
                <a:solidFill>
                  <a:schemeClr val="tx2"/>
                </a:solidFill>
              </a:rPr>
              <a:t> </a:t>
            </a:r>
            <a:r>
              <a:rPr lang="ru-RU" sz="1400" b="1" dirty="0" err="1" smtClean="0">
                <a:solidFill>
                  <a:schemeClr val="tx2"/>
                </a:solidFill>
              </a:rPr>
              <a:t>итә</a:t>
            </a:r>
            <a:r>
              <a:rPr lang="ru-RU" sz="1400" b="1" dirty="0" smtClean="0">
                <a:solidFill>
                  <a:schemeClr val="tx2"/>
                </a:solidFill>
              </a:rPr>
              <a:t>. 18 </a:t>
            </a:r>
            <a:r>
              <a:rPr lang="ru-RU" sz="1400" b="1" dirty="0" err="1">
                <a:solidFill>
                  <a:schemeClr val="tx2"/>
                </a:solidFill>
              </a:rPr>
              <a:t>яшен</a:t>
            </a:r>
            <a:r>
              <a:rPr lang="ru-RU" sz="1400" b="1" dirty="0">
                <a:solidFill>
                  <a:schemeClr val="tx2"/>
                </a:solidFill>
              </a:rPr>
              <a:t> </a:t>
            </a:r>
            <a:r>
              <a:rPr lang="ru-RU" sz="1400" b="1" dirty="0" err="1">
                <a:solidFill>
                  <a:schemeClr val="tx2"/>
                </a:solidFill>
              </a:rPr>
              <a:t>тутырган</a:t>
            </a:r>
            <a:r>
              <a:rPr lang="ru-RU" sz="1400" b="1" dirty="0">
                <a:solidFill>
                  <a:schemeClr val="tx2"/>
                </a:solidFill>
              </a:rPr>
              <a:t> </a:t>
            </a:r>
            <a:r>
              <a:rPr lang="ru-RU" sz="1400" b="1" dirty="0" err="1">
                <a:solidFill>
                  <a:schemeClr val="tx2"/>
                </a:solidFill>
              </a:rPr>
              <a:t>Садыйк</a:t>
            </a:r>
            <a:r>
              <a:rPr lang="ru-RU" sz="1400" b="1" dirty="0">
                <a:solidFill>
                  <a:schemeClr val="tx2"/>
                </a:solidFill>
              </a:rPr>
              <a:t> бабам </a:t>
            </a:r>
            <a:r>
              <a:rPr lang="ru-RU" sz="1400" b="1" dirty="0" err="1">
                <a:solidFill>
                  <a:schemeClr val="tx2"/>
                </a:solidFill>
              </a:rPr>
              <a:t>Ватанны</a:t>
            </a:r>
            <a:r>
              <a:rPr lang="ru-RU" sz="1400" b="1" dirty="0">
                <a:solidFill>
                  <a:schemeClr val="tx2"/>
                </a:solidFill>
              </a:rPr>
              <a:t> </a:t>
            </a:r>
            <a:r>
              <a:rPr lang="ru-RU" sz="1400" b="1" dirty="0" err="1">
                <a:solidFill>
                  <a:schemeClr val="tx2"/>
                </a:solidFill>
              </a:rPr>
              <a:t>дошманнардан</a:t>
            </a:r>
            <a:r>
              <a:rPr lang="ru-RU" sz="1400" b="1" dirty="0">
                <a:solidFill>
                  <a:schemeClr val="tx2"/>
                </a:solidFill>
              </a:rPr>
              <a:t> </a:t>
            </a:r>
            <a:r>
              <a:rPr lang="ru-RU" sz="1400" b="1" dirty="0" err="1">
                <a:solidFill>
                  <a:schemeClr val="tx2"/>
                </a:solidFill>
              </a:rPr>
              <a:t>азат</a:t>
            </a:r>
            <a:r>
              <a:rPr lang="ru-RU" sz="1400" b="1" dirty="0">
                <a:solidFill>
                  <a:schemeClr val="tx2"/>
                </a:solidFill>
              </a:rPr>
              <a:t> </a:t>
            </a:r>
            <a:r>
              <a:rPr lang="ru-RU" sz="1400" b="1" dirty="0" err="1" smtClean="0">
                <a:solidFill>
                  <a:schemeClr val="tx2"/>
                </a:solidFill>
              </a:rPr>
              <a:t>итәргә</a:t>
            </a:r>
            <a:r>
              <a:rPr lang="ru-RU" sz="1400" b="1" dirty="0" smtClean="0">
                <a:solidFill>
                  <a:schemeClr val="tx2"/>
                </a:solidFill>
              </a:rPr>
              <a:t> </a:t>
            </a:r>
            <a:r>
              <a:rPr lang="ru-RU" sz="1400" b="1" dirty="0" err="1">
                <a:solidFill>
                  <a:schemeClr val="tx2"/>
                </a:solidFill>
              </a:rPr>
              <a:t>фронтка</a:t>
            </a:r>
            <a:r>
              <a:rPr lang="ru-RU" sz="1400" b="1" dirty="0">
                <a:solidFill>
                  <a:schemeClr val="tx2"/>
                </a:solidFill>
              </a:rPr>
              <a:t> </a:t>
            </a:r>
            <a:r>
              <a:rPr lang="ru-RU" sz="1400" b="1" dirty="0" smtClean="0">
                <a:solidFill>
                  <a:schemeClr val="tx2"/>
                </a:solidFill>
              </a:rPr>
              <a:t>китә.1943 </a:t>
            </a:r>
            <a:r>
              <a:rPr lang="ru-RU" sz="1400" b="1" dirty="0" err="1">
                <a:solidFill>
                  <a:schemeClr val="tx2"/>
                </a:solidFill>
              </a:rPr>
              <a:t>елда</a:t>
            </a:r>
            <a:r>
              <a:rPr lang="ru-RU" sz="1400" b="1" dirty="0">
                <a:solidFill>
                  <a:schemeClr val="tx2"/>
                </a:solidFill>
              </a:rPr>
              <a:t> Курск </a:t>
            </a:r>
            <a:r>
              <a:rPr lang="ru-RU" sz="1400" b="1" dirty="0" err="1">
                <a:solidFill>
                  <a:schemeClr val="tx2"/>
                </a:solidFill>
              </a:rPr>
              <a:t>дугасында</a:t>
            </a:r>
            <a:r>
              <a:rPr lang="ru-RU" sz="1400" b="1" dirty="0">
                <a:solidFill>
                  <a:schemeClr val="tx2"/>
                </a:solidFill>
              </a:rPr>
              <a:t> </a:t>
            </a:r>
            <a:r>
              <a:rPr lang="ru-RU" sz="1400" b="1" dirty="0" err="1">
                <a:solidFill>
                  <a:schemeClr val="tx2"/>
                </a:solidFill>
              </a:rPr>
              <a:t>бик</a:t>
            </a:r>
            <a:r>
              <a:rPr lang="ru-RU" sz="1400" b="1" dirty="0">
                <a:solidFill>
                  <a:schemeClr val="tx2"/>
                </a:solidFill>
              </a:rPr>
              <a:t> каты </a:t>
            </a:r>
            <a:r>
              <a:rPr lang="ru-RU" sz="1400" b="1" dirty="0" err="1">
                <a:solidFill>
                  <a:schemeClr val="tx2"/>
                </a:solidFill>
              </a:rPr>
              <a:t>яраланып</a:t>
            </a:r>
            <a:r>
              <a:rPr lang="ru-RU" sz="1400" b="1" dirty="0">
                <a:solidFill>
                  <a:schemeClr val="tx2"/>
                </a:solidFill>
              </a:rPr>
              <a:t> 6 ай госпиталь </a:t>
            </a:r>
            <a:r>
              <a:rPr lang="ru-RU" sz="1400" b="1" dirty="0" err="1" smtClean="0">
                <a:solidFill>
                  <a:schemeClr val="tx2"/>
                </a:solidFill>
              </a:rPr>
              <a:t>дә</a:t>
            </a:r>
            <a:r>
              <a:rPr lang="ru-RU" sz="1400" b="1" dirty="0" smtClean="0">
                <a:solidFill>
                  <a:schemeClr val="tx2"/>
                </a:solidFill>
              </a:rPr>
              <a:t> </a:t>
            </a:r>
            <a:r>
              <a:rPr lang="ru-RU" sz="1400" b="1" dirty="0" err="1">
                <a:solidFill>
                  <a:schemeClr val="tx2"/>
                </a:solidFill>
              </a:rPr>
              <a:t>ята</a:t>
            </a:r>
            <a:r>
              <a:rPr lang="ru-RU" sz="1400" b="1" dirty="0" smtClean="0">
                <a:solidFill>
                  <a:schemeClr val="tx2"/>
                </a:solidFill>
              </a:rPr>
              <a:t>. </a:t>
            </a:r>
            <a:r>
              <a:rPr lang="ru-RU" sz="1400" b="1" dirty="0" err="1" smtClean="0">
                <a:solidFill>
                  <a:schemeClr val="tx2"/>
                </a:solidFill>
              </a:rPr>
              <a:t>Ана</a:t>
            </a:r>
            <a:r>
              <a:rPr lang="ru-RU" sz="1400" b="1" dirty="0" smtClean="0">
                <a:solidFill>
                  <a:schemeClr val="tx2"/>
                </a:solidFill>
              </a:rPr>
              <a:t> </a:t>
            </a:r>
            <a:r>
              <a:rPr lang="ru-RU" sz="1400" b="1" dirty="0" err="1" smtClean="0">
                <a:solidFill>
                  <a:schemeClr val="tx2"/>
                </a:solidFill>
              </a:rPr>
              <a:t>госпитальдән</a:t>
            </a:r>
            <a:r>
              <a:rPr lang="ru-RU" sz="1400" b="1" dirty="0" smtClean="0">
                <a:solidFill>
                  <a:schemeClr val="tx2"/>
                </a:solidFill>
              </a:rPr>
              <a:t> </a:t>
            </a:r>
            <a:r>
              <a:rPr lang="ru-RU" sz="1400" b="1" dirty="0">
                <a:solidFill>
                  <a:schemeClr val="tx2"/>
                </a:solidFill>
              </a:rPr>
              <a:t>2 </a:t>
            </a:r>
            <a:r>
              <a:rPr lang="ru-RU" sz="1400" b="1" dirty="0" err="1">
                <a:solidFill>
                  <a:schemeClr val="tx2"/>
                </a:solidFill>
              </a:rPr>
              <a:t>нче</a:t>
            </a:r>
            <a:r>
              <a:rPr lang="ru-RU" sz="1400" b="1" dirty="0">
                <a:solidFill>
                  <a:schemeClr val="tx2"/>
                </a:solidFill>
              </a:rPr>
              <a:t> группа </a:t>
            </a:r>
            <a:r>
              <a:rPr lang="ru-RU" sz="1400" b="1" dirty="0" err="1">
                <a:solidFill>
                  <a:schemeClr val="tx2"/>
                </a:solidFill>
              </a:rPr>
              <a:t>инвалидлык</a:t>
            </a:r>
            <a:r>
              <a:rPr lang="ru-RU" sz="1400" b="1" dirty="0">
                <a:solidFill>
                  <a:schemeClr val="tx2"/>
                </a:solidFill>
              </a:rPr>
              <a:t> </a:t>
            </a:r>
            <a:r>
              <a:rPr lang="ru-RU" sz="1400" b="1" dirty="0" err="1">
                <a:solidFill>
                  <a:schemeClr val="tx2"/>
                </a:solidFill>
              </a:rPr>
              <a:t>биреп</a:t>
            </a:r>
            <a:r>
              <a:rPr lang="ru-RU" sz="1400" b="1" dirty="0">
                <a:solidFill>
                  <a:schemeClr val="tx2"/>
                </a:solidFill>
              </a:rPr>
              <a:t> </a:t>
            </a:r>
            <a:r>
              <a:rPr lang="ru-RU" sz="1400" b="1" dirty="0" err="1">
                <a:solidFill>
                  <a:schemeClr val="tx2"/>
                </a:solidFill>
              </a:rPr>
              <a:t>кайтаралар</a:t>
            </a:r>
            <a:r>
              <a:rPr lang="ru-RU" sz="1400" b="1" dirty="0" smtClean="0">
                <a:solidFill>
                  <a:schemeClr val="tx2"/>
                </a:solidFill>
              </a:rPr>
              <a:t>. Инвалид </a:t>
            </a:r>
            <a:r>
              <a:rPr lang="ru-RU" sz="1400" b="1" dirty="0" err="1">
                <a:solidFill>
                  <a:schemeClr val="tx2"/>
                </a:solidFill>
              </a:rPr>
              <a:t>булгач</a:t>
            </a:r>
            <a:r>
              <a:rPr lang="ru-RU" sz="1400" b="1" dirty="0">
                <a:solidFill>
                  <a:schemeClr val="tx2"/>
                </a:solidFill>
              </a:rPr>
              <a:t> </a:t>
            </a:r>
            <a:r>
              <a:rPr lang="ru-RU" sz="1400" b="1" dirty="0" err="1">
                <a:solidFill>
                  <a:schemeClr val="tx2"/>
                </a:solidFill>
              </a:rPr>
              <a:t>Садыйк</a:t>
            </a:r>
            <a:r>
              <a:rPr lang="ru-RU" sz="1400" b="1" dirty="0">
                <a:solidFill>
                  <a:schemeClr val="tx2"/>
                </a:solidFill>
              </a:rPr>
              <a:t> </a:t>
            </a:r>
            <a:r>
              <a:rPr lang="ru-RU" sz="1400" b="1" dirty="0" err="1">
                <a:solidFill>
                  <a:schemeClr val="tx2"/>
                </a:solidFill>
              </a:rPr>
              <a:t>бабамны</a:t>
            </a:r>
            <a:r>
              <a:rPr lang="ru-RU" sz="1400" b="1" dirty="0">
                <a:solidFill>
                  <a:schemeClr val="tx2"/>
                </a:solidFill>
              </a:rPr>
              <a:t> </a:t>
            </a:r>
            <a:r>
              <a:rPr lang="ru-RU" sz="1400" b="1" dirty="0" err="1">
                <a:solidFill>
                  <a:schemeClr val="tx2"/>
                </a:solidFill>
              </a:rPr>
              <a:t>туган</a:t>
            </a:r>
            <a:r>
              <a:rPr lang="ru-RU" sz="1400" b="1" dirty="0">
                <a:solidFill>
                  <a:schemeClr val="tx2"/>
                </a:solidFill>
              </a:rPr>
              <a:t> </a:t>
            </a:r>
            <a:r>
              <a:rPr lang="ru-RU" sz="1400" b="1" dirty="0" err="1">
                <a:solidFill>
                  <a:schemeClr val="tx2"/>
                </a:solidFill>
              </a:rPr>
              <a:t>ягына</a:t>
            </a:r>
            <a:r>
              <a:rPr lang="ru-RU" sz="1400" b="1" dirty="0">
                <a:solidFill>
                  <a:schemeClr val="tx2"/>
                </a:solidFill>
              </a:rPr>
              <a:t> </a:t>
            </a:r>
            <a:r>
              <a:rPr lang="ru-RU" sz="1400" b="1" dirty="0" err="1">
                <a:solidFill>
                  <a:schemeClr val="tx2"/>
                </a:solidFill>
              </a:rPr>
              <a:t>кайтарып</a:t>
            </a:r>
            <a:r>
              <a:rPr lang="ru-RU" sz="1400" b="1" dirty="0">
                <a:solidFill>
                  <a:schemeClr val="tx2"/>
                </a:solidFill>
              </a:rPr>
              <a:t> </a:t>
            </a:r>
            <a:r>
              <a:rPr lang="ru-RU" sz="1400" b="1" dirty="0" err="1" smtClean="0">
                <a:solidFill>
                  <a:schemeClr val="tx2"/>
                </a:solidFill>
              </a:rPr>
              <a:t>жибәрәләр</a:t>
            </a:r>
            <a:r>
              <a:rPr lang="ru-RU" sz="1400" b="1" dirty="0">
                <a:solidFill>
                  <a:schemeClr val="tx2"/>
                </a:solidFill>
              </a:rPr>
              <a:t>. </a:t>
            </a:r>
          </a:p>
          <a:p>
            <a:r>
              <a:rPr lang="ru-RU" sz="1400" b="1" dirty="0" err="1">
                <a:solidFill>
                  <a:schemeClr val="tx2"/>
                </a:solidFill>
              </a:rPr>
              <a:t>Авылнын</a:t>
            </a:r>
            <a:r>
              <a:rPr lang="ru-RU" sz="1400" b="1" dirty="0">
                <a:solidFill>
                  <a:schemeClr val="tx2"/>
                </a:solidFill>
              </a:rPr>
              <a:t> </a:t>
            </a:r>
            <a:r>
              <a:rPr lang="ru-RU" sz="1400" b="1" dirty="0" err="1">
                <a:solidFill>
                  <a:schemeClr val="tx2"/>
                </a:solidFill>
              </a:rPr>
              <a:t>ачлык-ялангачлыктан</a:t>
            </a:r>
            <a:r>
              <a:rPr lang="ru-RU" sz="1400" b="1" dirty="0">
                <a:solidFill>
                  <a:schemeClr val="tx2"/>
                </a:solidFill>
              </a:rPr>
              <a:t> </a:t>
            </a:r>
            <a:r>
              <a:rPr lang="ru-RU" sz="1400" b="1" dirty="0" err="1" smtClean="0">
                <a:solidFill>
                  <a:schemeClr val="tx2"/>
                </a:solidFill>
              </a:rPr>
              <a:t>тилмергән</a:t>
            </a:r>
            <a:r>
              <a:rPr lang="ru-RU" sz="1400" b="1" dirty="0" smtClean="0">
                <a:solidFill>
                  <a:schemeClr val="tx2"/>
                </a:solidFill>
              </a:rPr>
              <a:t> </a:t>
            </a:r>
            <a:r>
              <a:rPr lang="ru-RU" sz="1400" b="1" dirty="0" err="1" smtClean="0">
                <a:solidFill>
                  <a:schemeClr val="tx2"/>
                </a:solidFill>
              </a:rPr>
              <a:t>иң</a:t>
            </a:r>
            <a:r>
              <a:rPr lang="ru-RU" sz="1400" b="1" dirty="0" smtClean="0">
                <a:solidFill>
                  <a:schemeClr val="tx2"/>
                </a:solidFill>
              </a:rPr>
              <a:t> </a:t>
            </a:r>
            <a:r>
              <a:rPr lang="ru-RU" sz="1400" b="1" dirty="0" err="1">
                <a:solidFill>
                  <a:schemeClr val="tx2"/>
                </a:solidFill>
              </a:rPr>
              <a:t>авыр</a:t>
            </a:r>
            <a:r>
              <a:rPr lang="ru-RU" sz="1400" b="1" dirty="0">
                <a:solidFill>
                  <a:schemeClr val="tx2"/>
                </a:solidFill>
              </a:rPr>
              <a:t> </a:t>
            </a:r>
            <a:r>
              <a:rPr lang="ru-RU" sz="1400" b="1" dirty="0" err="1">
                <a:solidFill>
                  <a:schemeClr val="tx2"/>
                </a:solidFill>
              </a:rPr>
              <a:t>сугыш</a:t>
            </a:r>
            <a:r>
              <a:rPr lang="ru-RU" sz="1400" b="1" dirty="0">
                <a:solidFill>
                  <a:schemeClr val="tx2"/>
                </a:solidFill>
              </a:rPr>
              <a:t> </a:t>
            </a:r>
            <a:r>
              <a:rPr lang="ru-RU" sz="1400" b="1" dirty="0" err="1">
                <a:solidFill>
                  <a:schemeClr val="tx2"/>
                </a:solidFill>
              </a:rPr>
              <a:t>еллары</a:t>
            </a:r>
            <a:r>
              <a:rPr lang="ru-RU" sz="1400" b="1" dirty="0">
                <a:solidFill>
                  <a:schemeClr val="tx2"/>
                </a:solidFill>
              </a:rPr>
              <a:t> </a:t>
            </a:r>
            <a:r>
              <a:rPr lang="ru-RU" sz="1400" b="1" dirty="0" err="1">
                <a:solidFill>
                  <a:schemeClr val="tx2"/>
                </a:solidFill>
              </a:rPr>
              <a:t>була</a:t>
            </a:r>
            <a:r>
              <a:rPr lang="ru-RU" sz="1400" b="1" dirty="0" smtClean="0">
                <a:solidFill>
                  <a:schemeClr val="tx2"/>
                </a:solidFill>
              </a:rPr>
              <a:t>. </a:t>
            </a:r>
            <a:r>
              <a:rPr lang="ru-RU" sz="1400" b="1" dirty="0" err="1" smtClean="0">
                <a:solidFill>
                  <a:schemeClr val="tx2"/>
                </a:solidFill>
              </a:rPr>
              <a:t>Бу</a:t>
            </a:r>
            <a:r>
              <a:rPr lang="ru-RU" sz="1400" b="1" dirty="0" smtClean="0">
                <a:solidFill>
                  <a:schemeClr val="tx2"/>
                </a:solidFill>
              </a:rPr>
              <a:t> </a:t>
            </a:r>
            <a:r>
              <a:rPr lang="ru-RU" sz="1400" b="1" dirty="0" err="1">
                <a:solidFill>
                  <a:schemeClr val="tx2"/>
                </a:solidFill>
              </a:rPr>
              <a:t>вакытта</a:t>
            </a:r>
            <a:r>
              <a:rPr lang="ru-RU" sz="1400" b="1" dirty="0">
                <a:solidFill>
                  <a:schemeClr val="tx2"/>
                </a:solidFill>
              </a:rPr>
              <a:t> </a:t>
            </a:r>
            <a:r>
              <a:rPr lang="ru-RU" sz="1400" b="1" dirty="0" err="1">
                <a:solidFill>
                  <a:schemeClr val="tx2"/>
                </a:solidFill>
              </a:rPr>
              <a:t>алар</a:t>
            </a:r>
            <a:r>
              <a:rPr lang="ru-RU" sz="1400" b="1" dirty="0">
                <a:solidFill>
                  <a:schemeClr val="tx2"/>
                </a:solidFill>
              </a:rPr>
              <a:t> </a:t>
            </a:r>
            <a:r>
              <a:rPr lang="ru-RU" sz="1400" b="1" dirty="0" err="1">
                <a:solidFill>
                  <a:schemeClr val="tx2"/>
                </a:solidFill>
              </a:rPr>
              <a:t>эчерек</a:t>
            </a:r>
            <a:r>
              <a:rPr lang="ru-RU" sz="1400" b="1" dirty="0">
                <a:solidFill>
                  <a:schemeClr val="tx2"/>
                </a:solidFill>
              </a:rPr>
              <a:t> </a:t>
            </a:r>
            <a:r>
              <a:rPr lang="ru-RU" sz="1400" b="1" dirty="0" err="1" smtClean="0">
                <a:solidFill>
                  <a:schemeClr val="tx2"/>
                </a:solidFill>
              </a:rPr>
              <a:t>бәрәңге</a:t>
            </a:r>
            <a:r>
              <a:rPr lang="ru-RU" sz="1400" b="1" dirty="0" smtClean="0">
                <a:solidFill>
                  <a:schemeClr val="tx2"/>
                </a:solidFill>
              </a:rPr>
              <a:t>, </a:t>
            </a:r>
            <a:r>
              <a:rPr lang="ru-RU" sz="1400" b="1" dirty="0" err="1" smtClean="0">
                <a:solidFill>
                  <a:schemeClr val="tx2"/>
                </a:solidFill>
              </a:rPr>
              <a:t>алабута</a:t>
            </a:r>
            <a:r>
              <a:rPr lang="ru-RU" sz="1400" b="1" dirty="0" smtClean="0">
                <a:solidFill>
                  <a:schemeClr val="tx2"/>
                </a:solidFill>
              </a:rPr>
              <a:t>, </a:t>
            </a:r>
            <a:r>
              <a:rPr lang="ru-RU" sz="1400" b="1" dirty="0" err="1" smtClean="0">
                <a:solidFill>
                  <a:schemeClr val="tx2"/>
                </a:solidFill>
              </a:rPr>
              <a:t>кычыткан</a:t>
            </a:r>
            <a:r>
              <a:rPr lang="ru-RU" sz="1400" b="1" dirty="0" smtClean="0">
                <a:solidFill>
                  <a:schemeClr val="tx2"/>
                </a:solidFill>
              </a:rPr>
              <a:t>, </a:t>
            </a:r>
            <a:r>
              <a:rPr lang="ru-RU" sz="1400" b="1" dirty="0" err="1" smtClean="0">
                <a:solidFill>
                  <a:schemeClr val="tx2"/>
                </a:solidFill>
              </a:rPr>
              <a:t>оннары</a:t>
            </a:r>
            <a:r>
              <a:rPr lang="ru-RU" sz="1400" b="1" dirty="0" smtClean="0">
                <a:solidFill>
                  <a:schemeClr val="tx2"/>
                </a:solidFill>
              </a:rPr>
              <a:t> </a:t>
            </a:r>
            <a:r>
              <a:rPr lang="ru-RU" sz="1400" b="1" dirty="0" err="1">
                <a:solidFill>
                  <a:schemeClr val="tx2"/>
                </a:solidFill>
              </a:rPr>
              <a:t>булган</a:t>
            </a:r>
            <a:r>
              <a:rPr lang="ru-RU" sz="1400" b="1" dirty="0">
                <a:solidFill>
                  <a:schemeClr val="tx2"/>
                </a:solidFill>
              </a:rPr>
              <a:t> </a:t>
            </a:r>
            <a:r>
              <a:rPr lang="ru-RU" sz="1400" b="1" dirty="0" err="1">
                <a:solidFill>
                  <a:schemeClr val="tx2"/>
                </a:solidFill>
              </a:rPr>
              <a:t>чакта</a:t>
            </a:r>
            <a:r>
              <a:rPr lang="ru-RU" sz="1400" b="1" dirty="0">
                <a:solidFill>
                  <a:schemeClr val="tx2"/>
                </a:solidFill>
              </a:rPr>
              <a:t> </a:t>
            </a:r>
            <a:r>
              <a:rPr lang="ru-RU" sz="1400" b="1" dirty="0" err="1">
                <a:solidFill>
                  <a:schemeClr val="tx2"/>
                </a:solidFill>
              </a:rPr>
              <a:t>умач</a:t>
            </a:r>
            <a:r>
              <a:rPr lang="ru-RU" sz="1400" b="1" dirty="0">
                <a:solidFill>
                  <a:schemeClr val="tx2"/>
                </a:solidFill>
              </a:rPr>
              <a:t> </a:t>
            </a:r>
            <a:r>
              <a:rPr lang="ru-RU" sz="1400" b="1" dirty="0" err="1">
                <a:solidFill>
                  <a:schemeClr val="tx2"/>
                </a:solidFill>
              </a:rPr>
              <a:t>ашаганнар</a:t>
            </a:r>
            <a:r>
              <a:rPr lang="ru-RU" sz="1400" b="1" dirty="0">
                <a:solidFill>
                  <a:schemeClr val="tx2"/>
                </a:solidFill>
              </a:rPr>
              <a:t>. Бабам </a:t>
            </a:r>
            <a:r>
              <a:rPr lang="ru-RU" sz="1400" b="1" dirty="0" err="1">
                <a:solidFill>
                  <a:schemeClr val="tx2"/>
                </a:solidFill>
              </a:rPr>
              <a:t>югалып</a:t>
            </a:r>
            <a:r>
              <a:rPr lang="ru-RU" sz="1400" b="1" dirty="0">
                <a:solidFill>
                  <a:schemeClr val="tx2"/>
                </a:solidFill>
              </a:rPr>
              <a:t> </a:t>
            </a:r>
            <a:r>
              <a:rPr lang="ru-RU" sz="1400" b="1" dirty="0" err="1">
                <a:solidFill>
                  <a:schemeClr val="tx2"/>
                </a:solidFill>
              </a:rPr>
              <a:t>калмый</a:t>
            </a:r>
            <a:r>
              <a:rPr lang="ru-RU" sz="1400" b="1" dirty="0">
                <a:solidFill>
                  <a:schemeClr val="tx2"/>
                </a:solidFill>
              </a:rPr>
              <a:t> </a:t>
            </a:r>
            <a:r>
              <a:rPr lang="ru-RU" sz="1400" b="1" dirty="0" err="1">
                <a:solidFill>
                  <a:schemeClr val="tx2"/>
                </a:solidFill>
              </a:rPr>
              <a:t>балта</a:t>
            </a:r>
            <a:r>
              <a:rPr lang="ru-RU" sz="1400" b="1" dirty="0">
                <a:solidFill>
                  <a:schemeClr val="tx2"/>
                </a:solidFill>
              </a:rPr>
              <a:t> </a:t>
            </a:r>
            <a:r>
              <a:rPr lang="ru-RU" sz="1400" b="1" dirty="0" err="1">
                <a:solidFill>
                  <a:schemeClr val="tx2"/>
                </a:solidFill>
              </a:rPr>
              <a:t>остасы</a:t>
            </a:r>
            <a:r>
              <a:rPr lang="ru-RU" sz="1400" b="1" dirty="0">
                <a:solidFill>
                  <a:schemeClr val="tx2"/>
                </a:solidFill>
              </a:rPr>
              <a:t> </a:t>
            </a:r>
            <a:r>
              <a:rPr lang="ru-RU" sz="1400" b="1" dirty="0" err="1">
                <a:solidFill>
                  <a:schemeClr val="tx2"/>
                </a:solidFill>
              </a:rPr>
              <a:t>була</a:t>
            </a:r>
            <a:r>
              <a:rPr lang="ru-RU" sz="1400" b="1" dirty="0" smtClean="0">
                <a:solidFill>
                  <a:schemeClr val="tx2"/>
                </a:solidFill>
              </a:rPr>
              <a:t>, </a:t>
            </a:r>
            <a:r>
              <a:rPr lang="ru-RU" sz="1400" b="1" dirty="0" err="1" smtClean="0">
                <a:solidFill>
                  <a:schemeClr val="tx2"/>
                </a:solidFill>
              </a:rPr>
              <a:t>тимерчелектә</a:t>
            </a:r>
            <a:r>
              <a:rPr lang="ru-RU" sz="1400" b="1" dirty="0" smtClean="0">
                <a:solidFill>
                  <a:schemeClr val="tx2"/>
                </a:solidFill>
              </a:rPr>
              <a:t> </a:t>
            </a:r>
            <a:r>
              <a:rPr lang="ru-RU" sz="1400" b="1" dirty="0" err="1">
                <a:solidFill>
                  <a:schemeClr val="tx2"/>
                </a:solidFill>
              </a:rPr>
              <a:t>эшли</a:t>
            </a:r>
            <a:r>
              <a:rPr lang="ru-RU" sz="1400" b="1" dirty="0" smtClean="0">
                <a:solidFill>
                  <a:schemeClr val="tx2"/>
                </a:solidFill>
              </a:rPr>
              <a:t>, </a:t>
            </a:r>
            <a:r>
              <a:rPr lang="ru-RU" sz="1400" b="1" dirty="0" err="1" smtClean="0">
                <a:solidFill>
                  <a:schemeClr val="tx2"/>
                </a:solidFill>
              </a:rPr>
              <a:t>итек</a:t>
            </a:r>
            <a:r>
              <a:rPr lang="ru-RU" sz="1400" b="1" dirty="0" smtClean="0">
                <a:solidFill>
                  <a:schemeClr val="tx2"/>
                </a:solidFill>
              </a:rPr>
              <a:t> </a:t>
            </a:r>
            <a:r>
              <a:rPr lang="ru-RU" sz="1400" b="1" dirty="0">
                <a:solidFill>
                  <a:schemeClr val="tx2"/>
                </a:solidFill>
              </a:rPr>
              <a:t>баса</a:t>
            </a:r>
            <a:r>
              <a:rPr lang="ru-RU" sz="1400" b="1" dirty="0" smtClean="0">
                <a:solidFill>
                  <a:schemeClr val="tx2"/>
                </a:solidFill>
              </a:rPr>
              <a:t>, </a:t>
            </a:r>
            <a:r>
              <a:rPr lang="ru-RU" sz="1400" b="1" dirty="0" err="1" smtClean="0">
                <a:solidFill>
                  <a:schemeClr val="tx2"/>
                </a:solidFill>
              </a:rPr>
              <a:t>чыпта</a:t>
            </a:r>
            <a:r>
              <a:rPr lang="ru-RU" sz="1400" b="1" dirty="0" smtClean="0">
                <a:solidFill>
                  <a:schemeClr val="tx2"/>
                </a:solidFill>
              </a:rPr>
              <a:t> </a:t>
            </a:r>
            <a:r>
              <a:rPr lang="ru-RU" sz="1400" b="1" dirty="0" err="1">
                <a:solidFill>
                  <a:schemeClr val="tx2"/>
                </a:solidFill>
              </a:rPr>
              <a:t>сугалар</a:t>
            </a:r>
            <a:r>
              <a:rPr lang="ru-RU" sz="1400" b="1" dirty="0" smtClean="0">
                <a:solidFill>
                  <a:schemeClr val="tx2"/>
                </a:solidFill>
              </a:rPr>
              <a:t>. </a:t>
            </a:r>
            <a:r>
              <a:rPr lang="ru-RU" sz="1400" b="1" dirty="0" err="1" smtClean="0">
                <a:solidFill>
                  <a:schemeClr val="tx2"/>
                </a:solidFill>
              </a:rPr>
              <a:t>Сугыш</a:t>
            </a:r>
            <a:r>
              <a:rPr lang="ru-RU" sz="1400" b="1" dirty="0" smtClean="0">
                <a:solidFill>
                  <a:schemeClr val="tx2"/>
                </a:solidFill>
              </a:rPr>
              <a:t> </a:t>
            </a:r>
            <a:r>
              <a:rPr lang="ru-RU" sz="1400" b="1" dirty="0" err="1" smtClean="0">
                <a:solidFill>
                  <a:schemeClr val="tx2"/>
                </a:solidFill>
              </a:rPr>
              <a:t>беткән</a:t>
            </a:r>
            <a:r>
              <a:rPr lang="ru-RU" sz="1400" b="1" dirty="0" smtClean="0">
                <a:solidFill>
                  <a:schemeClr val="tx2"/>
                </a:solidFill>
              </a:rPr>
              <a:t> </a:t>
            </a:r>
            <a:r>
              <a:rPr lang="ru-RU" sz="1400" b="1" dirty="0" err="1">
                <a:solidFill>
                  <a:schemeClr val="tx2"/>
                </a:solidFill>
              </a:rPr>
              <a:t>елларны</a:t>
            </a:r>
            <a:r>
              <a:rPr lang="ru-RU" sz="1400" b="1" dirty="0">
                <a:solidFill>
                  <a:schemeClr val="tx2"/>
                </a:solidFill>
              </a:rPr>
              <a:t> </a:t>
            </a:r>
            <a:r>
              <a:rPr lang="ru-RU" sz="1400" b="1" dirty="0" err="1">
                <a:solidFill>
                  <a:schemeClr val="tx2"/>
                </a:solidFill>
              </a:rPr>
              <a:t>ә</a:t>
            </a:r>
            <a:r>
              <a:rPr lang="ru-RU" sz="1400" b="1" dirty="0" err="1" smtClean="0">
                <a:solidFill>
                  <a:schemeClr val="tx2"/>
                </a:solidFill>
              </a:rPr>
              <a:t>бием</a:t>
            </a:r>
            <a:r>
              <a:rPr lang="ru-RU" sz="1400" b="1" dirty="0" smtClean="0">
                <a:solidFill>
                  <a:schemeClr val="tx2"/>
                </a:solidFill>
              </a:rPr>
              <a:t> </a:t>
            </a:r>
            <a:r>
              <a:rPr lang="ru-RU" sz="1400" b="1" dirty="0" err="1" smtClean="0">
                <a:solidFill>
                  <a:schemeClr val="tx2"/>
                </a:solidFill>
              </a:rPr>
              <a:t>Нәгыймә</a:t>
            </a:r>
            <a:r>
              <a:rPr lang="ru-RU" sz="1400" b="1" dirty="0" smtClean="0">
                <a:solidFill>
                  <a:schemeClr val="tx2"/>
                </a:solidFill>
              </a:rPr>
              <a:t> </a:t>
            </a:r>
            <a:r>
              <a:rPr lang="ru-RU" sz="1400" b="1" dirty="0" err="1" smtClean="0">
                <a:solidFill>
                  <a:schemeClr val="tx2"/>
                </a:solidFill>
              </a:rPr>
              <a:t>белән</a:t>
            </a:r>
            <a:r>
              <a:rPr lang="ru-RU" sz="1400" b="1" dirty="0" smtClean="0">
                <a:solidFill>
                  <a:schemeClr val="tx2"/>
                </a:solidFill>
              </a:rPr>
              <a:t> </a:t>
            </a:r>
            <a:r>
              <a:rPr lang="ru-RU" sz="1400" b="1" dirty="0" err="1" smtClean="0">
                <a:solidFill>
                  <a:schemeClr val="tx2"/>
                </a:solidFill>
              </a:rPr>
              <a:t>гаилә</a:t>
            </a:r>
            <a:r>
              <a:rPr lang="ru-RU" sz="1400" b="1" dirty="0" smtClean="0">
                <a:solidFill>
                  <a:schemeClr val="tx2"/>
                </a:solidFill>
              </a:rPr>
              <a:t> </a:t>
            </a:r>
            <a:r>
              <a:rPr lang="ru-RU" sz="1400" b="1" dirty="0" err="1">
                <a:solidFill>
                  <a:schemeClr val="tx2"/>
                </a:solidFill>
              </a:rPr>
              <a:t>коралар</a:t>
            </a:r>
            <a:r>
              <a:rPr lang="ru-RU" sz="1400" b="1" dirty="0" smtClean="0">
                <a:solidFill>
                  <a:schemeClr val="tx2"/>
                </a:solidFill>
              </a:rPr>
              <a:t>. </a:t>
            </a:r>
            <a:r>
              <a:rPr lang="ru-RU" sz="1400" b="1" dirty="0" err="1" smtClean="0">
                <a:solidFill>
                  <a:schemeClr val="tx2"/>
                </a:solidFill>
              </a:rPr>
              <a:t>Алар</a:t>
            </a:r>
            <a:r>
              <a:rPr lang="ru-RU" sz="1400" b="1" dirty="0" smtClean="0">
                <a:solidFill>
                  <a:schemeClr val="tx2"/>
                </a:solidFill>
              </a:rPr>
              <a:t> </a:t>
            </a:r>
            <a:r>
              <a:rPr lang="ru-RU" sz="1400" b="1" dirty="0" err="1" smtClean="0">
                <a:solidFill>
                  <a:schemeClr val="tx2"/>
                </a:solidFill>
              </a:rPr>
              <a:t>гаиләдә</a:t>
            </a:r>
            <a:r>
              <a:rPr lang="ru-RU" sz="1400" b="1" dirty="0" smtClean="0">
                <a:solidFill>
                  <a:schemeClr val="tx2"/>
                </a:solidFill>
              </a:rPr>
              <a:t> </a:t>
            </a:r>
            <a:r>
              <a:rPr lang="ru-RU" sz="1400" b="1" dirty="0">
                <a:solidFill>
                  <a:schemeClr val="tx2"/>
                </a:solidFill>
              </a:rPr>
              <a:t>3 бала </a:t>
            </a:r>
            <a:r>
              <a:rPr lang="ru-RU" sz="1400" b="1" dirty="0" err="1" smtClean="0">
                <a:solidFill>
                  <a:schemeClr val="tx2"/>
                </a:solidFill>
              </a:rPr>
              <a:t>тәрбияләп</a:t>
            </a:r>
            <a:r>
              <a:rPr lang="ru-RU" sz="1400" b="1" dirty="0" smtClean="0">
                <a:solidFill>
                  <a:schemeClr val="tx2"/>
                </a:solidFill>
              </a:rPr>
              <a:t> </a:t>
            </a:r>
            <a:r>
              <a:rPr lang="ru-RU" sz="1400" b="1" dirty="0" err="1" smtClean="0">
                <a:solidFill>
                  <a:schemeClr val="tx2"/>
                </a:solidFill>
              </a:rPr>
              <a:t>устерәләр.Барлык</a:t>
            </a:r>
            <a:r>
              <a:rPr lang="ru-RU" sz="1400" b="1" dirty="0" smtClean="0">
                <a:solidFill>
                  <a:schemeClr val="tx2"/>
                </a:solidFill>
              </a:rPr>
              <a:t> </a:t>
            </a:r>
            <a:r>
              <a:rPr lang="ru-RU" sz="1400" b="1" dirty="0" err="1">
                <a:solidFill>
                  <a:schemeClr val="tx2"/>
                </a:solidFill>
              </a:rPr>
              <a:t>балалары</a:t>
            </a:r>
            <a:r>
              <a:rPr lang="ru-RU" sz="1400" b="1" dirty="0">
                <a:solidFill>
                  <a:schemeClr val="tx2"/>
                </a:solidFill>
              </a:rPr>
              <a:t> да </a:t>
            </a:r>
            <a:r>
              <a:rPr lang="ru-RU" sz="1400" b="1" dirty="0" err="1" smtClean="0">
                <a:solidFill>
                  <a:schemeClr val="tx2"/>
                </a:solidFill>
              </a:rPr>
              <a:t>исән</a:t>
            </a:r>
            <a:r>
              <a:rPr lang="ru-RU" sz="1400" b="1" dirty="0" smtClean="0">
                <a:solidFill>
                  <a:schemeClr val="tx2"/>
                </a:solidFill>
              </a:rPr>
              <a:t> </a:t>
            </a:r>
            <a:r>
              <a:rPr lang="ru-RU" sz="1400" b="1" dirty="0" err="1">
                <a:solidFill>
                  <a:schemeClr val="tx2"/>
                </a:solidFill>
              </a:rPr>
              <a:t>сау</a:t>
            </a:r>
            <a:r>
              <a:rPr lang="ru-RU" sz="1400" b="1" dirty="0">
                <a:solidFill>
                  <a:schemeClr val="tx2"/>
                </a:solidFill>
              </a:rPr>
              <a:t> </a:t>
            </a:r>
            <a:r>
              <a:rPr lang="ru-RU" sz="1400" b="1" dirty="0" err="1" smtClean="0">
                <a:solidFill>
                  <a:schemeClr val="tx2"/>
                </a:solidFill>
              </a:rPr>
              <a:t>үсеп</a:t>
            </a:r>
            <a:r>
              <a:rPr lang="ru-RU" sz="1400" b="1" dirty="0" smtClean="0">
                <a:solidFill>
                  <a:schemeClr val="tx2"/>
                </a:solidFill>
              </a:rPr>
              <a:t>, </a:t>
            </a:r>
            <a:r>
              <a:rPr lang="ru-RU" sz="1400" b="1" dirty="0" err="1" smtClean="0">
                <a:solidFill>
                  <a:schemeClr val="tx2"/>
                </a:solidFill>
              </a:rPr>
              <a:t>олы</a:t>
            </a:r>
            <a:r>
              <a:rPr lang="ru-RU" sz="1400" b="1" dirty="0" smtClean="0">
                <a:solidFill>
                  <a:schemeClr val="tx2"/>
                </a:solidFill>
              </a:rPr>
              <a:t> </a:t>
            </a:r>
            <a:r>
              <a:rPr lang="ru-RU" sz="1400" b="1" dirty="0" err="1">
                <a:solidFill>
                  <a:schemeClr val="tx2"/>
                </a:solidFill>
              </a:rPr>
              <a:t>тормыш</a:t>
            </a:r>
            <a:r>
              <a:rPr lang="ru-RU" sz="1400" b="1" dirty="0">
                <a:solidFill>
                  <a:schemeClr val="tx2"/>
                </a:solidFill>
              </a:rPr>
              <a:t> </a:t>
            </a:r>
            <a:r>
              <a:rPr lang="ru-RU" sz="1400" b="1" dirty="0" err="1">
                <a:solidFill>
                  <a:schemeClr val="tx2"/>
                </a:solidFill>
              </a:rPr>
              <a:t>юлына</a:t>
            </a:r>
            <a:r>
              <a:rPr lang="ru-RU" sz="1400" b="1" dirty="0">
                <a:solidFill>
                  <a:schemeClr val="tx2"/>
                </a:solidFill>
              </a:rPr>
              <a:t> </a:t>
            </a:r>
            <a:r>
              <a:rPr lang="ru-RU" sz="1400" b="1" dirty="0" err="1">
                <a:solidFill>
                  <a:schemeClr val="tx2"/>
                </a:solidFill>
              </a:rPr>
              <a:t>чыгалар</a:t>
            </a:r>
            <a:r>
              <a:rPr lang="ru-RU" sz="1400" b="1" dirty="0" smtClean="0">
                <a:solidFill>
                  <a:schemeClr val="tx2"/>
                </a:solidFill>
              </a:rPr>
              <a:t>. </a:t>
            </a:r>
            <a:r>
              <a:rPr lang="ru-RU" sz="1400" b="1" dirty="0" err="1" smtClean="0">
                <a:solidFill>
                  <a:schemeClr val="tx2"/>
                </a:solidFill>
              </a:rPr>
              <a:t>Садыйк</a:t>
            </a:r>
            <a:r>
              <a:rPr lang="ru-RU" sz="1400" b="1" dirty="0" smtClean="0">
                <a:solidFill>
                  <a:schemeClr val="tx2"/>
                </a:solidFill>
              </a:rPr>
              <a:t> </a:t>
            </a:r>
            <a:r>
              <a:rPr lang="ru-RU" sz="1400" b="1" dirty="0" err="1">
                <a:solidFill>
                  <a:schemeClr val="tx2"/>
                </a:solidFill>
              </a:rPr>
              <a:t>бабай</a:t>
            </a:r>
            <a:r>
              <a:rPr lang="ru-RU" sz="1400" b="1" dirty="0">
                <a:solidFill>
                  <a:schemeClr val="tx2"/>
                </a:solidFill>
              </a:rPr>
              <a:t> 1994 </a:t>
            </a:r>
            <a:r>
              <a:rPr lang="ru-RU" sz="1400" b="1" dirty="0" err="1">
                <a:solidFill>
                  <a:schemeClr val="tx2"/>
                </a:solidFill>
              </a:rPr>
              <a:t>елнын</a:t>
            </a:r>
            <a:r>
              <a:rPr lang="ru-RU" sz="1400" b="1" dirty="0">
                <a:solidFill>
                  <a:schemeClr val="tx2"/>
                </a:solidFill>
              </a:rPr>
              <a:t> </a:t>
            </a:r>
            <a:r>
              <a:rPr lang="ru-RU" sz="1400" b="1" dirty="0" err="1" smtClean="0">
                <a:solidFill>
                  <a:schemeClr val="tx2"/>
                </a:solidFill>
              </a:rPr>
              <a:t>октябрендә</a:t>
            </a:r>
            <a:r>
              <a:rPr lang="ru-RU" sz="1400" b="1" dirty="0" smtClean="0">
                <a:solidFill>
                  <a:schemeClr val="tx2"/>
                </a:solidFill>
              </a:rPr>
              <a:t> </a:t>
            </a:r>
            <a:r>
              <a:rPr lang="ru-RU" sz="1400" b="1" dirty="0" err="1">
                <a:solidFill>
                  <a:schemeClr val="tx2"/>
                </a:solidFill>
              </a:rPr>
              <a:t>вафат</a:t>
            </a:r>
            <a:r>
              <a:rPr lang="ru-RU" sz="1400" b="1" dirty="0">
                <a:solidFill>
                  <a:schemeClr val="tx2"/>
                </a:solidFill>
              </a:rPr>
              <a:t> </a:t>
            </a:r>
            <a:r>
              <a:rPr lang="ru-RU" sz="1400" b="1" dirty="0" err="1">
                <a:solidFill>
                  <a:schemeClr val="tx2"/>
                </a:solidFill>
              </a:rPr>
              <a:t>була</a:t>
            </a:r>
            <a:r>
              <a:rPr lang="ru-RU" sz="1400" b="1" dirty="0">
                <a:solidFill>
                  <a:schemeClr val="tx2"/>
                </a:solidFill>
              </a:rPr>
              <a:t>.</a:t>
            </a:r>
          </a:p>
          <a:p>
            <a:pPr algn="r"/>
            <a:r>
              <a:rPr lang="ru-RU" sz="1400" b="1" dirty="0" smtClean="0">
                <a:solidFill>
                  <a:schemeClr val="tx2"/>
                </a:solidFill>
              </a:rPr>
              <a:t>(</a:t>
            </a:r>
            <a:r>
              <a:rPr lang="ru-RU" sz="1400" b="1" dirty="0" err="1" smtClean="0">
                <a:solidFill>
                  <a:schemeClr val="tx2"/>
                </a:solidFill>
              </a:rPr>
              <a:t>Галимова</a:t>
            </a:r>
            <a:r>
              <a:rPr lang="ru-RU" sz="1400" b="1" dirty="0" smtClean="0">
                <a:solidFill>
                  <a:schemeClr val="tx2"/>
                </a:solidFill>
              </a:rPr>
              <a:t> </a:t>
            </a:r>
            <a:r>
              <a:rPr lang="ru-RU" sz="1400" b="1" dirty="0" err="1" smtClean="0">
                <a:solidFill>
                  <a:schemeClr val="tx2"/>
                </a:solidFill>
              </a:rPr>
              <a:t>Әлфинә</a:t>
            </a:r>
            <a:r>
              <a:rPr lang="ru-RU" sz="1400" b="1" dirty="0" smtClean="0">
                <a:solidFill>
                  <a:schemeClr val="tx2"/>
                </a:solidFill>
              </a:rPr>
              <a:t>)</a:t>
            </a:r>
            <a:endParaRPr lang="ru-RU" sz="1400" b="1" dirty="0">
              <a:solidFill>
                <a:schemeClr val="tx2"/>
              </a:solidFill>
            </a:endParaRPr>
          </a:p>
        </p:txBody>
      </p:sp>
      <p:pic>
        <p:nvPicPr>
          <p:cNvPr id="2050" name="Picture 2" descr="C:\Users\Гульнара\Desktop\улмэс полк\i (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92696"/>
            <a:ext cx="3635896"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798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5048" y="208536"/>
            <a:ext cx="8568952" cy="400110"/>
          </a:xfrm>
          <a:prstGeom prst="rect">
            <a:avLst/>
          </a:prstGeom>
          <a:noFill/>
        </p:spPr>
        <p:txBody>
          <a:bodyPr wrap="square" rtlCol="0">
            <a:spAutoFit/>
          </a:bodyPr>
          <a:lstStyle/>
          <a:p>
            <a:r>
              <a:rPr lang="ru-RU" sz="2000" b="1" dirty="0" smtClean="0"/>
              <a:t> </a:t>
            </a:r>
            <a:endParaRPr lang="ru-RU" sz="2000" b="1" dirty="0"/>
          </a:p>
        </p:txBody>
      </p:sp>
      <p:sp>
        <p:nvSpPr>
          <p:cNvPr id="3" name="TextBox 2"/>
          <p:cNvSpPr txBox="1"/>
          <p:nvPr/>
        </p:nvSpPr>
        <p:spPr>
          <a:xfrm>
            <a:off x="1115616" y="113522"/>
            <a:ext cx="7286484" cy="1323439"/>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Кузьмин Виктор    </a:t>
            </a:r>
            <a:b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ru-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Кузьмич </a:t>
            </a:r>
            <a:r>
              <a:rPr lang="ru-RU" sz="40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улы</a:t>
            </a:r>
            <a:endParaRPr lang="ru-RU"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608479"/>
            <a:ext cx="2880320" cy="4122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347864" y="1700808"/>
            <a:ext cx="5652120" cy="5016758"/>
          </a:xfrm>
          <a:prstGeom prst="rect">
            <a:avLst/>
          </a:prstGeom>
          <a:noFill/>
        </p:spPr>
        <p:txBody>
          <a:bodyPr wrap="square" rtlCol="0">
            <a:spAutoFit/>
          </a:bodyPr>
          <a:lstStyle/>
          <a:p>
            <a:r>
              <a:rPr lang="ru-RU" sz="2000" b="1" dirty="0">
                <a:solidFill>
                  <a:schemeClr val="accent1">
                    <a:lumMod val="50000"/>
                  </a:schemeClr>
                </a:solidFill>
              </a:rPr>
              <a:t>Кузьмин Виктор </a:t>
            </a:r>
            <a:r>
              <a:rPr lang="ru-RU" sz="2000" b="1" dirty="0" err="1">
                <a:solidFill>
                  <a:schemeClr val="accent1">
                    <a:lumMod val="50000"/>
                  </a:schemeClr>
                </a:solidFill>
              </a:rPr>
              <a:t>Кукмара</a:t>
            </a:r>
            <a:r>
              <a:rPr lang="ru-RU" sz="2000" b="1" dirty="0">
                <a:solidFill>
                  <a:schemeClr val="accent1">
                    <a:lumMod val="50000"/>
                  </a:schemeClr>
                </a:solidFill>
              </a:rPr>
              <a:t> районы </a:t>
            </a:r>
            <a:r>
              <a:rPr lang="ru-RU" sz="2000" b="1" dirty="0" err="1">
                <a:solidFill>
                  <a:schemeClr val="accent1">
                    <a:lumMod val="50000"/>
                  </a:schemeClr>
                </a:solidFill>
              </a:rPr>
              <a:t>Поршур</a:t>
            </a:r>
            <a:r>
              <a:rPr lang="ru-RU" sz="2000" b="1" dirty="0">
                <a:solidFill>
                  <a:schemeClr val="accent1">
                    <a:lumMod val="50000"/>
                  </a:schemeClr>
                </a:solidFill>
              </a:rPr>
              <a:t> </a:t>
            </a:r>
            <a:r>
              <a:rPr lang="ru-RU" sz="2000" b="1" dirty="0" err="1">
                <a:solidFill>
                  <a:schemeClr val="accent1">
                    <a:lumMod val="50000"/>
                  </a:schemeClr>
                </a:solidFill>
              </a:rPr>
              <a:t>авылында</a:t>
            </a:r>
            <a:r>
              <a:rPr lang="ru-RU" sz="2000" b="1" dirty="0">
                <a:solidFill>
                  <a:schemeClr val="accent1">
                    <a:lumMod val="50000"/>
                  </a:schemeClr>
                </a:solidFill>
              </a:rPr>
              <a:t> 1907 </a:t>
            </a:r>
            <a:r>
              <a:rPr lang="ru-RU" sz="2000" b="1" dirty="0" err="1">
                <a:solidFill>
                  <a:schemeClr val="accent1">
                    <a:lumMod val="50000"/>
                  </a:schemeClr>
                </a:solidFill>
              </a:rPr>
              <a:t>елның</a:t>
            </a:r>
            <a:r>
              <a:rPr lang="ru-RU" sz="2000" b="1" dirty="0">
                <a:solidFill>
                  <a:schemeClr val="accent1">
                    <a:lumMod val="50000"/>
                  </a:schemeClr>
                </a:solidFill>
              </a:rPr>
              <a:t> 11 </a:t>
            </a:r>
            <a:r>
              <a:rPr lang="ru-RU" sz="2000" b="1" dirty="0" err="1">
                <a:solidFill>
                  <a:schemeClr val="accent1">
                    <a:lumMod val="50000"/>
                  </a:schemeClr>
                </a:solidFill>
              </a:rPr>
              <a:t>марттында</a:t>
            </a:r>
            <a:r>
              <a:rPr lang="ru-RU" sz="2000" b="1" dirty="0">
                <a:solidFill>
                  <a:schemeClr val="accent1">
                    <a:lumMod val="50000"/>
                  </a:schemeClr>
                </a:solidFill>
              </a:rPr>
              <a:t> </a:t>
            </a:r>
            <a:r>
              <a:rPr lang="ru-RU" sz="2000" b="1" dirty="0" err="1">
                <a:solidFill>
                  <a:schemeClr val="accent1">
                    <a:lumMod val="50000"/>
                  </a:schemeClr>
                </a:solidFill>
              </a:rPr>
              <a:t>туган</a:t>
            </a:r>
            <a:r>
              <a:rPr lang="ru-RU" sz="2000" b="1" dirty="0">
                <a:solidFill>
                  <a:schemeClr val="accent1">
                    <a:lumMod val="50000"/>
                  </a:schemeClr>
                </a:solidFill>
              </a:rPr>
              <a:t>. 1941 </a:t>
            </a:r>
            <a:r>
              <a:rPr lang="ru-RU" sz="2000" b="1" dirty="0" err="1">
                <a:solidFill>
                  <a:schemeClr val="accent1">
                    <a:lumMod val="50000"/>
                  </a:schemeClr>
                </a:solidFill>
              </a:rPr>
              <a:t>елның</a:t>
            </a:r>
            <a:r>
              <a:rPr lang="ru-RU" sz="2000" b="1" dirty="0">
                <a:solidFill>
                  <a:schemeClr val="accent1">
                    <a:lumMod val="50000"/>
                  </a:schemeClr>
                </a:solidFill>
              </a:rPr>
              <a:t> 2 </a:t>
            </a:r>
            <a:r>
              <a:rPr lang="ru-RU" sz="2000" b="1" dirty="0" err="1">
                <a:solidFill>
                  <a:schemeClr val="accent1">
                    <a:lumMod val="50000"/>
                  </a:schemeClr>
                </a:solidFill>
              </a:rPr>
              <a:t>июленьдә</a:t>
            </a:r>
            <a:r>
              <a:rPr lang="ru-RU" sz="2000" b="1" dirty="0">
                <a:solidFill>
                  <a:schemeClr val="accent1">
                    <a:lumMod val="50000"/>
                  </a:schemeClr>
                </a:solidFill>
              </a:rPr>
              <a:t> </a:t>
            </a:r>
            <a:r>
              <a:rPr lang="ru-RU" sz="2000" b="1" dirty="0" err="1">
                <a:solidFill>
                  <a:schemeClr val="accent1">
                    <a:lumMod val="50000"/>
                  </a:schemeClr>
                </a:solidFill>
              </a:rPr>
              <a:t>сугышка</a:t>
            </a:r>
            <a:r>
              <a:rPr lang="ru-RU" sz="2000" b="1" dirty="0">
                <a:solidFill>
                  <a:schemeClr val="accent1">
                    <a:lumMod val="50000"/>
                  </a:schemeClr>
                </a:solidFill>
              </a:rPr>
              <a:t> </a:t>
            </a:r>
            <a:r>
              <a:rPr lang="ru-RU" sz="2000" b="1" dirty="0" err="1">
                <a:solidFill>
                  <a:schemeClr val="accent1">
                    <a:lumMod val="50000"/>
                  </a:schemeClr>
                </a:solidFill>
              </a:rPr>
              <a:t>алына</a:t>
            </a:r>
            <a:r>
              <a:rPr lang="ru-RU" sz="2000" b="1" dirty="0">
                <a:solidFill>
                  <a:schemeClr val="accent1">
                    <a:lumMod val="50000"/>
                  </a:schemeClr>
                </a:solidFill>
              </a:rPr>
              <a:t> </a:t>
            </a:r>
            <a:r>
              <a:rPr lang="ru-RU" sz="2000" b="1" dirty="0" err="1">
                <a:solidFill>
                  <a:schemeClr val="accent1">
                    <a:lumMod val="50000"/>
                  </a:schemeClr>
                </a:solidFill>
              </a:rPr>
              <a:t>һәм</a:t>
            </a:r>
            <a:r>
              <a:rPr lang="ru-RU" sz="2000" b="1" dirty="0">
                <a:solidFill>
                  <a:schemeClr val="accent1">
                    <a:lumMod val="50000"/>
                  </a:schemeClr>
                </a:solidFill>
              </a:rPr>
              <a:t> </a:t>
            </a:r>
            <a:r>
              <a:rPr lang="ru-RU" sz="2000" b="1" dirty="0" err="1">
                <a:solidFill>
                  <a:schemeClr val="accent1">
                    <a:lumMod val="50000"/>
                  </a:schemeClr>
                </a:solidFill>
              </a:rPr>
              <a:t>Днепрны</a:t>
            </a:r>
            <a:r>
              <a:rPr lang="ru-RU" sz="2000" b="1" dirty="0">
                <a:solidFill>
                  <a:schemeClr val="accent1">
                    <a:lumMod val="50000"/>
                  </a:schemeClr>
                </a:solidFill>
              </a:rPr>
              <a:t> </a:t>
            </a:r>
            <a:r>
              <a:rPr lang="ru-RU" sz="2000" b="1" dirty="0" err="1">
                <a:solidFill>
                  <a:schemeClr val="accent1">
                    <a:lumMod val="50000"/>
                  </a:schemeClr>
                </a:solidFill>
              </a:rPr>
              <a:t>кичкәндә</a:t>
            </a:r>
            <a:r>
              <a:rPr lang="ru-RU" sz="2000" b="1" dirty="0">
                <a:solidFill>
                  <a:schemeClr val="accent1">
                    <a:lumMod val="50000"/>
                  </a:schemeClr>
                </a:solidFill>
              </a:rPr>
              <a:t> каты </a:t>
            </a:r>
            <a:r>
              <a:rPr lang="ru-RU" sz="2000" b="1" dirty="0" err="1">
                <a:solidFill>
                  <a:schemeClr val="accent1">
                    <a:lumMod val="50000"/>
                  </a:schemeClr>
                </a:solidFill>
              </a:rPr>
              <a:t>яралана</a:t>
            </a:r>
            <a:r>
              <a:rPr lang="ru-RU" sz="2000" b="1" dirty="0" smtClean="0">
                <a:solidFill>
                  <a:schemeClr val="accent1">
                    <a:lumMod val="50000"/>
                  </a:schemeClr>
                </a:solidFill>
              </a:rPr>
              <a:t>.</a:t>
            </a:r>
          </a:p>
          <a:p>
            <a:r>
              <a:rPr lang="ru-RU" sz="2000" b="1" dirty="0" smtClean="0">
                <a:solidFill>
                  <a:schemeClr val="accent1">
                    <a:lumMod val="50000"/>
                  </a:schemeClr>
                </a:solidFill>
              </a:rPr>
              <a:t>6 </a:t>
            </a:r>
            <a:r>
              <a:rPr lang="ru-RU" sz="2000" b="1" dirty="0">
                <a:solidFill>
                  <a:schemeClr val="accent1">
                    <a:lumMod val="50000"/>
                  </a:schemeClr>
                </a:solidFill>
              </a:rPr>
              <a:t>ай </a:t>
            </a:r>
            <a:r>
              <a:rPr lang="ru-RU" sz="2000" b="1" dirty="0" err="1">
                <a:solidFill>
                  <a:schemeClr val="accent1">
                    <a:lumMod val="50000"/>
                  </a:schemeClr>
                </a:solidFill>
              </a:rPr>
              <a:t>уткәч</a:t>
            </a:r>
            <a:r>
              <a:rPr lang="ru-RU" sz="2000" b="1" dirty="0">
                <a:solidFill>
                  <a:schemeClr val="accent1">
                    <a:lumMod val="50000"/>
                  </a:schemeClr>
                </a:solidFill>
              </a:rPr>
              <a:t> </a:t>
            </a:r>
            <a:r>
              <a:rPr lang="ru-RU" sz="2000" b="1" dirty="0" err="1">
                <a:solidFill>
                  <a:schemeClr val="accent1">
                    <a:lumMod val="50000"/>
                  </a:schemeClr>
                </a:solidFill>
              </a:rPr>
              <a:t>ул</a:t>
            </a:r>
            <a:r>
              <a:rPr lang="ru-RU" sz="2000" b="1" dirty="0">
                <a:solidFill>
                  <a:schemeClr val="accent1">
                    <a:lumMod val="50000"/>
                  </a:schemeClr>
                </a:solidFill>
              </a:rPr>
              <a:t> </a:t>
            </a:r>
            <a:r>
              <a:rPr lang="ru-RU" sz="2000" b="1" dirty="0" err="1">
                <a:solidFill>
                  <a:schemeClr val="accent1">
                    <a:lumMod val="50000"/>
                  </a:schemeClr>
                </a:solidFill>
              </a:rPr>
              <a:t>сугышта</a:t>
            </a:r>
            <a:r>
              <a:rPr lang="ru-RU" sz="2000" b="1" dirty="0">
                <a:solidFill>
                  <a:schemeClr val="accent1">
                    <a:lumMod val="50000"/>
                  </a:schemeClr>
                </a:solidFill>
              </a:rPr>
              <a:t> </a:t>
            </a:r>
            <a:r>
              <a:rPr lang="ru-RU" sz="2000" b="1" dirty="0" err="1">
                <a:solidFill>
                  <a:schemeClr val="accent1">
                    <a:lumMod val="50000"/>
                  </a:schemeClr>
                </a:solidFill>
              </a:rPr>
              <a:t>вафат</a:t>
            </a:r>
            <a:r>
              <a:rPr lang="ru-RU" sz="2000" b="1" dirty="0">
                <a:solidFill>
                  <a:schemeClr val="accent1">
                    <a:lumMod val="50000"/>
                  </a:schemeClr>
                </a:solidFill>
              </a:rPr>
              <a:t> </a:t>
            </a:r>
            <a:r>
              <a:rPr lang="ru-RU" sz="2000" b="1" dirty="0" err="1" smtClean="0">
                <a:solidFill>
                  <a:schemeClr val="accent1">
                    <a:lumMod val="50000"/>
                  </a:schemeClr>
                </a:solidFill>
              </a:rPr>
              <a:t>була</a:t>
            </a:r>
            <a:r>
              <a:rPr lang="ru-RU" sz="2000" b="1" dirty="0" smtClean="0">
                <a:solidFill>
                  <a:schemeClr val="accent1">
                    <a:lumMod val="50000"/>
                  </a:schemeClr>
                </a:solidFill>
              </a:rPr>
              <a:t>.</a:t>
            </a:r>
          </a:p>
          <a:p>
            <a:endParaRPr lang="ru-RU" sz="2000" b="1" dirty="0" smtClean="0">
              <a:solidFill>
                <a:schemeClr val="accent1">
                  <a:lumMod val="50000"/>
                </a:schemeClr>
              </a:solidFill>
            </a:endParaRPr>
          </a:p>
          <a:p>
            <a:r>
              <a:rPr lang="ru-RU" sz="2000" b="1" dirty="0" err="1">
                <a:solidFill>
                  <a:schemeClr val="accent1">
                    <a:lumMod val="50000"/>
                  </a:schemeClr>
                </a:solidFill>
              </a:rPr>
              <a:t>Ярсып</a:t>
            </a:r>
            <a:r>
              <a:rPr lang="ru-RU" sz="2000" b="1" dirty="0">
                <a:solidFill>
                  <a:schemeClr val="accent1">
                    <a:lumMod val="50000"/>
                  </a:schemeClr>
                </a:solidFill>
              </a:rPr>
              <a:t>- </a:t>
            </a:r>
            <a:r>
              <a:rPr lang="ru-RU" sz="2000" b="1" dirty="0" err="1">
                <a:solidFill>
                  <a:schemeClr val="accent1">
                    <a:lumMod val="50000"/>
                  </a:schemeClr>
                </a:solidFill>
              </a:rPr>
              <a:t>ярсып</a:t>
            </a:r>
            <a:r>
              <a:rPr lang="ru-RU" sz="2000" b="1" dirty="0">
                <a:solidFill>
                  <a:schemeClr val="accent1">
                    <a:lumMod val="50000"/>
                  </a:schemeClr>
                </a:solidFill>
              </a:rPr>
              <a:t> </a:t>
            </a:r>
            <a:r>
              <a:rPr lang="ru-RU" sz="2000" b="1" dirty="0" err="1">
                <a:solidFill>
                  <a:schemeClr val="accent1">
                    <a:lumMod val="50000"/>
                  </a:schemeClr>
                </a:solidFill>
              </a:rPr>
              <a:t>атам</a:t>
            </a:r>
            <a:r>
              <a:rPr lang="ru-RU" sz="2000" b="1" dirty="0">
                <a:solidFill>
                  <a:schemeClr val="accent1">
                    <a:lumMod val="50000"/>
                  </a:schemeClr>
                </a:solidFill>
              </a:rPr>
              <a:t> </a:t>
            </a:r>
            <a:r>
              <a:rPr lang="ru-RU" sz="2000" b="1" dirty="0" err="1">
                <a:solidFill>
                  <a:schemeClr val="accent1">
                    <a:lumMod val="50000"/>
                  </a:schemeClr>
                </a:solidFill>
              </a:rPr>
              <a:t>һәр</a:t>
            </a:r>
            <a:r>
              <a:rPr lang="ru-RU" sz="2000" b="1" dirty="0">
                <a:solidFill>
                  <a:schemeClr val="accent1">
                    <a:lumMod val="50000"/>
                  </a:schemeClr>
                </a:solidFill>
              </a:rPr>
              <a:t> </a:t>
            </a:r>
            <a:r>
              <a:rPr lang="ru-RU" sz="2000" b="1" dirty="0" err="1">
                <a:solidFill>
                  <a:schemeClr val="accent1">
                    <a:lumMod val="50000"/>
                  </a:schemeClr>
                </a:solidFill>
              </a:rPr>
              <a:t>пулямны</a:t>
            </a:r>
            <a:r>
              <a:rPr lang="ru-RU" sz="2000" b="1" dirty="0">
                <a:solidFill>
                  <a:schemeClr val="accent1">
                    <a:lumMod val="50000"/>
                  </a:schemeClr>
                </a:solidFill>
              </a:rPr>
              <a:t>,</a:t>
            </a:r>
          </a:p>
          <a:p>
            <a:r>
              <a:rPr lang="ru-RU" sz="2000" b="1" dirty="0" err="1" smtClean="0">
                <a:solidFill>
                  <a:schemeClr val="accent1">
                    <a:lumMod val="50000"/>
                  </a:schemeClr>
                </a:solidFill>
              </a:rPr>
              <a:t>Ватан</a:t>
            </a:r>
            <a:r>
              <a:rPr lang="ru-RU" sz="2000" b="1" dirty="0" smtClean="0">
                <a:solidFill>
                  <a:schemeClr val="accent1">
                    <a:lumMod val="50000"/>
                  </a:schemeClr>
                </a:solidFill>
              </a:rPr>
              <a:t> </a:t>
            </a:r>
            <a:r>
              <a:rPr lang="ru-RU" sz="2000" b="1" dirty="0" err="1">
                <a:solidFill>
                  <a:schemeClr val="accent1">
                    <a:lumMod val="50000"/>
                  </a:schemeClr>
                </a:solidFill>
              </a:rPr>
              <a:t>өчен</a:t>
            </a:r>
            <a:r>
              <a:rPr lang="ru-RU" sz="2000" b="1" dirty="0">
                <a:solidFill>
                  <a:schemeClr val="accent1">
                    <a:lumMod val="50000"/>
                  </a:schemeClr>
                </a:solidFill>
              </a:rPr>
              <a:t>, </a:t>
            </a:r>
            <a:r>
              <a:rPr lang="ru-RU" sz="2000" b="1" dirty="0" err="1">
                <a:solidFill>
                  <a:schemeClr val="accent1">
                    <a:lumMod val="50000"/>
                  </a:schemeClr>
                </a:solidFill>
              </a:rPr>
              <a:t>туган</a:t>
            </a:r>
            <a:r>
              <a:rPr lang="ru-RU" sz="2000" b="1" dirty="0">
                <a:solidFill>
                  <a:schemeClr val="accent1">
                    <a:lumMod val="50000"/>
                  </a:schemeClr>
                </a:solidFill>
              </a:rPr>
              <a:t> ил </a:t>
            </a:r>
            <a:r>
              <a:rPr lang="ru-RU" sz="2000" b="1" dirty="0" err="1" smtClean="0">
                <a:solidFill>
                  <a:schemeClr val="accent1">
                    <a:lumMod val="50000"/>
                  </a:schemeClr>
                </a:solidFill>
              </a:rPr>
              <a:t>өчен</a:t>
            </a:r>
            <a:r>
              <a:rPr lang="ru-RU" sz="2000" b="1" dirty="0" smtClean="0">
                <a:solidFill>
                  <a:schemeClr val="accent1">
                    <a:lumMod val="50000"/>
                  </a:schemeClr>
                </a:solidFill>
              </a:rPr>
              <a:t>,</a:t>
            </a:r>
          </a:p>
          <a:p>
            <a:r>
              <a:rPr lang="ru-RU" sz="2000" b="1" dirty="0" smtClean="0">
                <a:solidFill>
                  <a:schemeClr val="accent1">
                    <a:lumMod val="50000"/>
                  </a:schemeClr>
                </a:solidFill>
              </a:rPr>
              <a:t>Балам </a:t>
            </a:r>
            <a:r>
              <a:rPr lang="ru-RU" sz="2000" b="1" dirty="0" err="1">
                <a:solidFill>
                  <a:schemeClr val="accent1">
                    <a:lumMod val="50000"/>
                  </a:schemeClr>
                </a:solidFill>
              </a:rPr>
              <a:t>өчен</a:t>
            </a:r>
            <a:r>
              <a:rPr lang="ru-RU" sz="2000" b="1" dirty="0">
                <a:solidFill>
                  <a:schemeClr val="accent1">
                    <a:lumMod val="50000"/>
                  </a:schemeClr>
                </a:solidFill>
              </a:rPr>
              <a:t>, </a:t>
            </a:r>
            <a:r>
              <a:rPr lang="ru-RU" sz="2000" b="1" dirty="0" err="1">
                <a:solidFill>
                  <a:schemeClr val="accent1">
                    <a:lumMod val="50000"/>
                  </a:schemeClr>
                </a:solidFill>
              </a:rPr>
              <a:t>атам</a:t>
            </a:r>
            <a:r>
              <a:rPr lang="ru-RU" sz="2000" b="1" dirty="0">
                <a:solidFill>
                  <a:schemeClr val="accent1">
                    <a:lumMod val="50000"/>
                  </a:schemeClr>
                </a:solidFill>
              </a:rPr>
              <a:t> – </a:t>
            </a:r>
            <a:r>
              <a:rPr lang="ru-RU" sz="2000" b="1" dirty="0" err="1">
                <a:solidFill>
                  <a:schemeClr val="accent1">
                    <a:lumMod val="50000"/>
                  </a:schemeClr>
                </a:solidFill>
              </a:rPr>
              <a:t>анам</a:t>
            </a:r>
            <a:r>
              <a:rPr lang="ru-RU" sz="2000" b="1" dirty="0">
                <a:solidFill>
                  <a:schemeClr val="accent1">
                    <a:lumMod val="50000"/>
                  </a:schemeClr>
                </a:solidFill>
              </a:rPr>
              <a:t> </a:t>
            </a:r>
            <a:r>
              <a:rPr lang="ru-RU" sz="2000" b="1" dirty="0" err="1">
                <a:solidFill>
                  <a:schemeClr val="accent1">
                    <a:lumMod val="50000"/>
                  </a:schemeClr>
                </a:solidFill>
              </a:rPr>
              <a:t>өчен</a:t>
            </a:r>
            <a:r>
              <a:rPr lang="ru-RU" sz="2000" b="1" dirty="0">
                <a:solidFill>
                  <a:schemeClr val="accent1">
                    <a:lumMod val="50000"/>
                  </a:schemeClr>
                </a:solidFill>
              </a:rPr>
              <a:t>, </a:t>
            </a:r>
          </a:p>
          <a:p>
            <a:r>
              <a:rPr lang="ru-RU" sz="2000" b="1" dirty="0" err="1" smtClean="0">
                <a:solidFill>
                  <a:schemeClr val="accent1">
                    <a:lumMod val="50000"/>
                  </a:schemeClr>
                </a:solidFill>
              </a:rPr>
              <a:t>Назлап</a:t>
            </a:r>
            <a:r>
              <a:rPr lang="ru-RU" sz="2000" b="1" dirty="0" smtClean="0">
                <a:solidFill>
                  <a:schemeClr val="accent1">
                    <a:lumMod val="50000"/>
                  </a:schemeClr>
                </a:solidFill>
              </a:rPr>
              <a:t> </a:t>
            </a:r>
            <a:r>
              <a:rPr lang="ru-RU" sz="2000" b="1" dirty="0" err="1">
                <a:solidFill>
                  <a:schemeClr val="accent1">
                    <a:lumMod val="50000"/>
                  </a:schemeClr>
                </a:solidFill>
              </a:rPr>
              <a:t>сөйгән</a:t>
            </a:r>
            <a:r>
              <a:rPr lang="ru-RU" sz="2000" b="1" dirty="0">
                <a:solidFill>
                  <a:schemeClr val="accent1">
                    <a:lumMod val="50000"/>
                  </a:schemeClr>
                </a:solidFill>
              </a:rPr>
              <a:t> бил </a:t>
            </a:r>
            <a:r>
              <a:rPr lang="ru-RU" sz="2000" b="1" dirty="0" err="1">
                <a:solidFill>
                  <a:schemeClr val="accent1">
                    <a:lumMod val="50000"/>
                  </a:schemeClr>
                </a:solidFill>
              </a:rPr>
              <a:t>өчен</a:t>
            </a:r>
            <a:r>
              <a:rPr lang="ru-RU" sz="2000" b="1" dirty="0">
                <a:solidFill>
                  <a:schemeClr val="accent1">
                    <a:lumMod val="50000"/>
                  </a:schemeClr>
                </a:solidFill>
              </a:rPr>
              <a:t>.</a:t>
            </a:r>
          </a:p>
          <a:p>
            <a:r>
              <a:rPr lang="ru-RU" sz="2000" b="1" dirty="0" err="1" smtClean="0">
                <a:solidFill>
                  <a:schemeClr val="accent1">
                    <a:lumMod val="50000"/>
                  </a:schemeClr>
                </a:solidFill>
              </a:rPr>
              <a:t>Борчылмагыз</a:t>
            </a:r>
            <a:r>
              <a:rPr lang="ru-RU" sz="2000" b="1" dirty="0">
                <a:solidFill>
                  <a:schemeClr val="accent1">
                    <a:lumMod val="50000"/>
                  </a:schemeClr>
                </a:solidFill>
              </a:rPr>
              <a:t>, мине </a:t>
            </a:r>
            <a:r>
              <a:rPr lang="ru-RU" sz="2000" b="1" dirty="0" err="1">
                <a:solidFill>
                  <a:schemeClr val="accent1">
                    <a:lumMod val="50000"/>
                  </a:schemeClr>
                </a:solidFill>
              </a:rPr>
              <a:t>белгән</a:t>
            </a:r>
            <a:r>
              <a:rPr lang="ru-RU" sz="2000" b="1" dirty="0">
                <a:solidFill>
                  <a:schemeClr val="accent1">
                    <a:lumMod val="50000"/>
                  </a:schemeClr>
                </a:solidFill>
              </a:rPr>
              <a:t> </a:t>
            </a:r>
            <a:r>
              <a:rPr lang="ru-RU" sz="2000" b="1" dirty="0" err="1">
                <a:solidFill>
                  <a:schemeClr val="accent1">
                    <a:lumMod val="50000"/>
                  </a:schemeClr>
                </a:solidFill>
              </a:rPr>
              <a:t>дуслар</a:t>
            </a:r>
            <a:r>
              <a:rPr lang="ru-RU" sz="2000" b="1" dirty="0">
                <a:solidFill>
                  <a:schemeClr val="accent1">
                    <a:lumMod val="50000"/>
                  </a:schemeClr>
                </a:solidFill>
              </a:rPr>
              <a:t>,</a:t>
            </a:r>
          </a:p>
          <a:p>
            <a:r>
              <a:rPr lang="ru-RU" sz="2000" b="1" dirty="0" err="1" smtClean="0">
                <a:solidFill>
                  <a:schemeClr val="accent1">
                    <a:lumMod val="50000"/>
                  </a:schemeClr>
                </a:solidFill>
              </a:rPr>
              <a:t>Шат</a:t>
            </a:r>
            <a:r>
              <a:rPr lang="ru-RU" sz="2000" b="1" dirty="0" smtClean="0">
                <a:solidFill>
                  <a:schemeClr val="accent1">
                    <a:lumMod val="50000"/>
                  </a:schemeClr>
                </a:solidFill>
              </a:rPr>
              <a:t> </a:t>
            </a:r>
            <a:r>
              <a:rPr lang="ru-RU" sz="2000" b="1" dirty="0" err="1">
                <a:solidFill>
                  <a:schemeClr val="accent1">
                    <a:lumMod val="50000"/>
                  </a:schemeClr>
                </a:solidFill>
              </a:rPr>
              <a:t>җырчыгыз</a:t>
            </a:r>
            <a:r>
              <a:rPr lang="ru-RU" sz="2000" b="1" dirty="0">
                <a:solidFill>
                  <a:schemeClr val="accent1">
                    <a:lumMod val="50000"/>
                  </a:schemeClr>
                </a:solidFill>
              </a:rPr>
              <a:t> </a:t>
            </a:r>
            <a:r>
              <a:rPr lang="ru-RU" sz="2000" b="1" dirty="0" err="1">
                <a:solidFill>
                  <a:schemeClr val="accent1">
                    <a:lumMod val="50000"/>
                  </a:schemeClr>
                </a:solidFill>
              </a:rPr>
              <a:t>сезне</a:t>
            </a:r>
            <a:r>
              <a:rPr lang="ru-RU" sz="2000" b="1" dirty="0">
                <a:solidFill>
                  <a:schemeClr val="accent1">
                    <a:lumMod val="50000"/>
                  </a:schemeClr>
                </a:solidFill>
              </a:rPr>
              <a:t> </a:t>
            </a:r>
            <a:r>
              <a:rPr lang="ru-RU" sz="2000" b="1" dirty="0" err="1" smtClean="0">
                <a:solidFill>
                  <a:schemeClr val="accent1">
                    <a:lumMod val="50000"/>
                  </a:schemeClr>
                </a:solidFill>
              </a:rPr>
              <a:t>онытмас</a:t>
            </a:r>
            <a:r>
              <a:rPr lang="ru-RU" sz="2000" b="1" dirty="0" smtClean="0">
                <a:solidFill>
                  <a:schemeClr val="accent1">
                    <a:lumMod val="50000"/>
                  </a:schemeClr>
                </a:solidFill>
              </a:rPr>
              <a:t>,</a:t>
            </a:r>
          </a:p>
          <a:p>
            <a:r>
              <a:rPr lang="ru-RU" sz="2000" b="1" dirty="0" err="1" smtClean="0">
                <a:solidFill>
                  <a:schemeClr val="accent1">
                    <a:lumMod val="50000"/>
                  </a:schemeClr>
                </a:solidFill>
              </a:rPr>
              <a:t>Бер</a:t>
            </a:r>
            <a:r>
              <a:rPr lang="ru-RU" sz="2000" b="1" dirty="0" smtClean="0">
                <a:solidFill>
                  <a:schemeClr val="accent1">
                    <a:lumMod val="50000"/>
                  </a:schemeClr>
                </a:solidFill>
              </a:rPr>
              <a:t> </a:t>
            </a:r>
            <a:r>
              <a:rPr lang="ru-RU" sz="2000" b="1" dirty="0" err="1">
                <a:solidFill>
                  <a:schemeClr val="accent1">
                    <a:lumMod val="50000"/>
                  </a:schemeClr>
                </a:solidFill>
              </a:rPr>
              <a:t>кайтыр</a:t>
            </a:r>
            <a:r>
              <a:rPr lang="ru-RU" sz="2000" b="1" dirty="0">
                <a:solidFill>
                  <a:schemeClr val="accent1">
                    <a:lumMod val="50000"/>
                  </a:schemeClr>
                </a:solidFill>
              </a:rPr>
              <a:t> </a:t>
            </a:r>
            <a:r>
              <a:rPr lang="ru-RU" sz="2000" b="1" dirty="0" err="1">
                <a:solidFill>
                  <a:schemeClr val="accent1">
                    <a:lumMod val="50000"/>
                  </a:schemeClr>
                </a:solidFill>
              </a:rPr>
              <a:t>ул</a:t>
            </a:r>
            <a:r>
              <a:rPr lang="ru-RU" sz="2000" b="1" dirty="0">
                <a:solidFill>
                  <a:schemeClr val="accent1">
                    <a:lumMod val="50000"/>
                  </a:schemeClr>
                </a:solidFill>
              </a:rPr>
              <a:t>, </a:t>
            </a:r>
            <a:r>
              <a:rPr lang="ru-RU" sz="2000" b="1" dirty="0" err="1">
                <a:solidFill>
                  <a:schemeClr val="accent1">
                    <a:lumMod val="50000"/>
                  </a:schemeClr>
                </a:solidFill>
              </a:rPr>
              <a:t>якты</a:t>
            </a:r>
            <a:r>
              <a:rPr lang="ru-RU" sz="2000" b="1" dirty="0">
                <a:solidFill>
                  <a:schemeClr val="accent1">
                    <a:lumMod val="50000"/>
                  </a:schemeClr>
                </a:solidFill>
              </a:rPr>
              <a:t> </a:t>
            </a:r>
            <a:r>
              <a:rPr lang="ru-RU" sz="2000" b="1" dirty="0" err="1">
                <a:solidFill>
                  <a:schemeClr val="accent1">
                    <a:lumMod val="50000"/>
                  </a:schemeClr>
                </a:solidFill>
              </a:rPr>
              <a:t>кояш</a:t>
            </a:r>
            <a:r>
              <a:rPr lang="ru-RU" sz="2000" b="1" dirty="0">
                <a:solidFill>
                  <a:schemeClr val="accent1">
                    <a:lumMod val="50000"/>
                  </a:schemeClr>
                </a:solidFill>
              </a:rPr>
              <a:t> </a:t>
            </a:r>
            <a:r>
              <a:rPr lang="ru-RU" sz="2000" b="1" dirty="0" err="1">
                <a:solidFill>
                  <a:schemeClr val="accent1">
                    <a:lumMod val="50000"/>
                  </a:schemeClr>
                </a:solidFill>
              </a:rPr>
              <a:t>сыман</a:t>
            </a:r>
            <a:r>
              <a:rPr lang="ru-RU" sz="2000" b="1" dirty="0">
                <a:solidFill>
                  <a:schemeClr val="accent1">
                    <a:lumMod val="50000"/>
                  </a:schemeClr>
                </a:solidFill>
              </a:rPr>
              <a:t>,</a:t>
            </a:r>
          </a:p>
          <a:p>
            <a:r>
              <a:rPr lang="ru-RU" sz="2000" b="1" dirty="0" err="1" smtClean="0">
                <a:solidFill>
                  <a:schemeClr val="accent1">
                    <a:lumMod val="50000"/>
                  </a:schemeClr>
                </a:solidFill>
              </a:rPr>
              <a:t>Дошманнарны</a:t>
            </a:r>
            <a:r>
              <a:rPr lang="ru-RU" sz="2000" b="1" dirty="0" smtClean="0">
                <a:solidFill>
                  <a:schemeClr val="accent1">
                    <a:lumMod val="50000"/>
                  </a:schemeClr>
                </a:solidFill>
              </a:rPr>
              <a:t> </a:t>
            </a:r>
            <a:r>
              <a:rPr lang="ru-RU" sz="2000" b="1" dirty="0" err="1">
                <a:solidFill>
                  <a:schemeClr val="accent1">
                    <a:lumMod val="50000"/>
                  </a:schemeClr>
                </a:solidFill>
              </a:rPr>
              <a:t>җирдән</a:t>
            </a:r>
            <a:r>
              <a:rPr lang="ru-RU" sz="2000" b="1" dirty="0">
                <a:solidFill>
                  <a:schemeClr val="accent1">
                    <a:lumMod val="50000"/>
                  </a:schemeClr>
                </a:solidFill>
              </a:rPr>
              <a:t> </a:t>
            </a:r>
            <a:r>
              <a:rPr lang="ru-RU" sz="2000" b="1" dirty="0" err="1">
                <a:solidFill>
                  <a:schemeClr val="accent1">
                    <a:lumMod val="50000"/>
                  </a:schemeClr>
                </a:solidFill>
              </a:rPr>
              <a:t>корыткач</a:t>
            </a:r>
            <a:r>
              <a:rPr lang="ru-RU" sz="2000" b="1" dirty="0" smtClean="0">
                <a:solidFill>
                  <a:schemeClr val="accent1">
                    <a:lumMod val="50000"/>
                  </a:schemeClr>
                </a:solidFill>
              </a:rPr>
              <a:t>.</a:t>
            </a:r>
          </a:p>
          <a:p>
            <a:pPr algn="r"/>
            <a:r>
              <a:rPr lang="tt-RU" sz="2000" b="1" dirty="0" smtClean="0">
                <a:solidFill>
                  <a:schemeClr val="accent1">
                    <a:lumMod val="50000"/>
                  </a:schemeClr>
                </a:solidFill>
              </a:rPr>
              <a:t>(Гәйфетдинов Фәнзил)</a:t>
            </a:r>
            <a:endParaRPr lang="ru-RU" sz="2000" b="1" dirty="0">
              <a:solidFill>
                <a:schemeClr val="accent1">
                  <a:lumMod val="50000"/>
                </a:schemeClr>
              </a:solidFill>
            </a:endParaRPr>
          </a:p>
          <a:p>
            <a:endParaRPr lang="ru-RU" sz="2000" b="1" dirty="0">
              <a:solidFill>
                <a:schemeClr val="accent1">
                  <a:lumMod val="50000"/>
                </a:schemeClr>
              </a:solidFill>
            </a:endParaRPr>
          </a:p>
        </p:txBody>
      </p:sp>
    </p:spTree>
    <p:extLst>
      <p:ext uri="{BB962C8B-B14F-4D97-AF65-F5344CB8AC3E}">
        <p14:creationId xmlns:p14="http://schemas.microsoft.com/office/powerpoint/2010/main" val="3756396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7280" y="404664"/>
            <a:ext cx="8208912" cy="707886"/>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tt-RU"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tt-RU"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Гордиев Филип Гордиевич</a:t>
            </a:r>
            <a:endParaRPr lang="ru-RU"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6" name="TextBox 5"/>
          <p:cNvSpPr txBox="1"/>
          <p:nvPr/>
        </p:nvSpPr>
        <p:spPr>
          <a:xfrm>
            <a:off x="3995936" y="1412776"/>
            <a:ext cx="4464496" cy="4524315"/>
          </a:xfrm>
          <a:prstGeom prst="rect">
            <a:avLst/>
          </a:prstGeom>
          <a:noFill/>
        </p:spPr>
        <p:txBody>
          <a:bodyPr wrap="square" rtlCol="0">
            <a:spAutoFit/>
          </a:bodyPr>
          <a:lstStyle/>
          <a:p>
            <a:r>
              <a:rPr lang="tt-RU" b="1" dirty="0" smtClean="0">
                <a:solidFill>
                  <a:schemeClr val="accent1">
                    <a:lumMod val="50000"/>
                  </a:schemeClr>
                </a:solidFill>
              </a:rPr>
              <a:t>1895нче елның 12 июнендә Поршур авылында туа. Фин сугышында катнаша,1941 нче елны Бөек Ватан сугышына китә. 1943 елның 22 февралендә яраланып  госпитальга элегә,авылга терелеп кайта. </a:t>
            </a:r>
          </a:p>
          <a:p>
            <a:endParaRPr lang="tt-RU" b="1" dirty="0" smtClean="0">
              <a:solidFill>
                <a:schemeClr val="accent1">
                  <a:lumMod val="50000"/>
                </a:schemeClr>
              </a:solidFill>
            </a:endParaRPr>
          </a:p>
          <a:p>
            <a:r>
              <a:rPr lang="ru-RU" b="1" dirty="0">
                <a:solidFill>
                  <a:schemeClr val="accent1">
                    <a:lumMod val="50000"/>
                  </a:schemeClr>
                </a:solidFill>
              </a:rPr>
              <a:t>Ак </a:t>
            </a:r>
            <a:r>
              <a:rPr lang="ru-RU" b="1" dirty="0" err="1">
                <a:solidFill>
                  <a:schemeClr val="accent1">
                    <a:lumMod val="50000"/>
                  </a:schemeClr>
                </a:solidFill>
              </a:rPr>
              <a:t>томаннар</a:t>
            </a:r>
            <a:r>
              <a:rPr lang="ru-RU" b="1" dirty="0">
                <a:solidFill>
                  <a:schemeClr val="accent1">
                    <a:lumMod val="50000"/>
                  </a:schemeClr>
                </a:solidFill>
              </a:rPr>
              <a:t> </a:t>
            </a:r>
            <a:r>
              <a:rPr lang="ru-RU" b="1" dirty="0" err="1">
                <a:solidFill>
                  <a:schemeClr val="accent1">
                    <a:lumMod val="50000"/>
                  </a:schemeClr>
                </a:solidFill>
              </a:rPr>
              <a:t>арыш</a:t>
            </a:r>
            <a:r>
              <a:rPr lang="ru-RU" b="1" dirty="0">
                <a:solidFill>
                  <a:schemeClr val="accent1">
                    <a:lumMod val="50000"/>
                  </a:schemeClr>
                </a:solidFill>
              </a:rPr>
              <a:t> </a:t>
            </a:r>
            <a:r>
              <a:rPr lang="ru-RU" b="1" dirty="0" err="1">
                <a:solidFill>
                  <a:schemeClr val="accent1">
                    <a:lumMod val="50000"/>
                  </a:schemeClr>
                </a:solidFill>
              </a:rPr>
              <a:t>кырларында</a:t>
            </a:r>
            <a:endParaRPr lang="ru-RU" b="1" dirty="0">
              <a:solidFill>
                <a:schemeClr val="accent1">
                  <a:lumMod val="50000"/>
                </a:schemeClr>
              </a:solidFill>
            </a:endParaRPr>
          </a:p>
          <a:p>
            <a:r>
              <a:rPr lang="ru-RU" b="1" dirty="0" err="1">
                <a:solidFill>
                  <a:schemeClr val="accent1">
                    <a:lumMod val="50000"/>
                  </a:schemeClr>
                </a:solidFill>
              </a:rPr>
              <a:t>Тыныч</a:t>
            </a:r>
            <a:r>
              <a:rPr lang="ru-RU" b="1" dirty="0">
                <a:solidFill>
                  <a:schemeClr val="accent1">
                    <a:lumMod val="50000"/>
                  </a:schemeClr>
                </a:solidFill>
              </a:rPr>
              <a:t> </a:t>
            </a:r>
            <a:r>
              <a:rPr lang="ru-RU" b="1" dirty="0" err="1">
                <a:solidFill>
                  <a:schemeClr val="accent1">
                    <a:lumMod val="50000"/>
                  </a:schemeClr>
                </a:solidFill>
              </a:rPr>
              <a:t>кына</a:t>
            </a:r>
            <a:r>
              <a:rPr lang="ru-RU" b="1" dirty="0">
                <a:solidFill>
                  <a:schemeClr val="accent1">
                    <a:lumMod val="50000"/>
                  </a:schemeClr>
                </a:solidFill>
              </a:rPr>
              <a:t> </a:t>
            </a:r>
            <a:r>
              <a:rPr lang="ru-RU" b="1" dirty="0" err="1">
                <a:solidFill>
                  <a:schemeClr val="accent1">
                    <a:lumMod val="50000"/>
                  </a:schemeClr>
                </a:solidFill>
              </a:rPr>
              <a:t>изрәп</a:t>
            </a:r>
            <a:r>
              <a:rPr lang="ru-RU" b="1" dirty="0">
                <a:solidFill>
                  <a:schemeClr val="accent1">
                    <a:lumMod val="50000"/>
                  </a:schemeClr>
                </a:solidFill>
              </a:rPr>
              <a:t> </a:t>
            </a:r>
            <a:r>
              <a:rPr lang="ru-RU" b="1" dirty="0" err="1">
                <a:solidFill>
                  <a:schemeClr val="accent1">
                    <a:lumMod val="50000"/>
                  </a:schemeClr>
                </a:solidFill>
              </a:rPr>
              <a:t>ятканда</a:t>
            </a:r>
            <a:r>
              <a:rPr lang="ru-RU" b="1" dirty="0">
                <a:solidFill>
                  <a:schemeClr val="accent1">
                    <a:lumMod val="50000"/>
                  </a:schemeClr>
                </a:solidFill>
              </a:rPr>
              <a:t>, </a:t>
            </a:r>
          </a:p>
          <a:p>
            <a:r>
              <a:rPr lang="ru-RU" b="1" dirty="0" err="1">
                <a:solidFill>
                  <a:schemeClr val="accent1">
                    <a:lumMod val="50000"/>
                  </a:schemeClr>
                </a:solidFill>
              </a:rPr>
              <a:t>Җырлар</a:t>
            </a:r>
            <a:r>
              <a:rPr lang="ru-RU" b="1" dirty="0">
                <a:solidFill>
                  <a:schemeClr val="accent1">
                    <a:lumMod val="50000"/>
                  </a:schemeClr>
                </a:solidFill>
              </a:rPr>
              <a:t> </a:t>
            </a:r>
            <a:r>
              <a:rPr lang="ru-RU" b="1" dirty="0" err="1">
                <a:solidFill>
                  <a:schemeClr val="accent1">
                    <a:lumMod val="50000"/>
                  </a:schemeClr>
                </a:solidFill>
              </a:rPr>
              <a:t>белән</a:t>
            </a:r>
            <a:r>
              <a:rPr lang="ru-RU" b="1" dirty="0">
                <a:solidFill>
                  <a:schemeClr val="accent1">
                    <a:lumMod val="50000"/>
                  </a:schemeClr>
                </a:solidFill>
              </a:rPr>
              <a:t> </a:t>
            </a:r>
            <a:r>
              <a:rPr lang="ru-RU" b="1" dirty="0" err="1">
                <a:solidFill>
                  <a:schemeClr val="accent1">
                    <a:lumMod val="50000"/>
                  </a:schemeClr>
                </a:solidFill>
              </a:rPr>
              <a:t>таңны</a:t>
            </a:r>
            <a:r>
              <a:rPr lang="ru-RU" b="1" dirty="0">
                <a:solidFill>
                  <a:schemeClr val="accent1">
                    <a:lumMod val="50000"/>
                  </a:schemeClr>
                </a:solidFill>
              </a:rPr>
              <a:t> </a:t>
            </a:r>
            <a:r>
              <a:rPr lang="ru-RU" b="1" dirty="0" err="1">
                <a:solidFill>
                  <a:schemeClr val="accent1">
                    <a:lumMod val="50000"/>
                  </a:schemeClr>
                </a:solidFill>
              </a:rPr>
              <a:t>уятырга</a:t>
            </a:r>
            <a:endParaRPr lang="ru-RU" b="1" dirty="0">
              <a:solidFill>
                <a:schemeClr val="accent1">
                  <a:lumMod val="50000"/>
                </a:schemeClr>
              </a:solidFill>
            </a:endParaRPr>
          </a:p>
          <a:p>
            <a:r>
              <a:rPr lang="ru-RU" b="1" dirty="0" err="1">
                <a:solidFill>
                  <a:schemeClr val="accent1">
                    <a:lumMod val="50000"/>
                  </a:schemeClr>
                </a:solidFill>
              </a:rPr>
              <a:t>Сандугачлар</a:t>
            </a:r>
            <a:r>
              <a:rPr lang="ru-RU" b="1" dirty="0">
                <a:solidFill>
                  <a:schemeClr val="accent1">
                    <a:lumMod val="50000"/>
                  </a:schemeClr>
                </a:solidFill>
              </a:rPr>
              <a:t> канат </a:t>
            </a:r>
            <a:r>
              <a:rPr lang="ru-RU" b="1" dirty="0" err="1">
                <a:solidFill>
                  <a:schemeClr val="accent1">
                    <a:lumMod val="50000"/>
                  </a:schemeClr>
                </a:solidFill>
              </a:rPr>
              <a:t>какканда</a:t>
            </a:r>
            <a:r>
              <a:rPr lang="ru-RU" b="1" dirty="0">
                <a:solidFill>
                  <a:schemeClr val="accent1">
                    <a:lumMod val="50000"/>
                  </a:schemeClr>
                </a:solidFill>
              </a:rPr>
              <a:t>,</a:t>
            </a:r>
          </a:p>
          <a:p>
            <a:r>
              <a:rPr lang="ru-RU" b="1" dirty="0" err="1">
                <a:solidFill>
                  <a:schemeClr val="accent1">
                    <a:lumMod val="50000"/>
                  </a:schemeClr>
                </a:solidFill>
              </a:rPr>
              <a:t>Аяз</a:t>
            </a:r>
            <a:r>
              <a:rPr lang="ru-RU" b="1" dirty="0">
                <a:solidFill>
                  <a:schemeClr val="accent1">
                    <a:lumMod val="50000"/>
                  </a:schemeClr>
                </a:solidFill>
              </a:rPr>
              <a:t> </a:t>
            </a:r>
            <a:r>
              <a:rPr lang="ru-RU" b="1" dirty="0" err="1">
                <a:solidFill>
                  <a:schemeClr val="accent1">
                    <a:lumMod val="50000"/>
                  </a:schemeClr>
                </a:solidFill>
              </a:rPr>
              <a:t>күктән</a:t>
            </a:r>
            <a:r>
              <a:rPr lang="ru-RU" b="1" dirty="0">
                <a:solidFill>
                  <a:schemeClr val="accent1">
                    <a:lumMod val="50000"/>
                  </a:schemeClr>
                </a:solidFill>
              </a:rPr>
              <a:t> кара </a:t>
            </a:r>
            <a:r>
              <a:rPr lang="ru-RU" b="1" dirty="0" err="1">
                <a:solidFill>
                  <a:schemeClr val="accent1">
                    <a:lumMod val="50000"/>
                  </a:schemeClr>
                </a:solidFill>
              </a:rPr>
              <a:t>болыт</a:t>
            </a:r>
            <a:r>
              <a:rPr lang="ru-RU" b="1" dirty="0">
                <a:solidFill>
                  <a:schemeClr val="accent1">
                    <a:lumMod val="50000"/>
                  </a:schemeClr>
                </a:solidFill>
              </a:rPr>
              <a:t> </a:t>
            </a:r>
            <a:r>
              <a:rPr lang="ru-RU" b="1" dirty="0" err="1">
                <a:solidFill>
                  <a:schemeClr val="accent1">
                    <a:lumMod val="50000"/>
                  </a:schemeClr>
                </a:solidFill>
              </a:rPr>
              <a:t>булып</a:t>
            </a:r>
            <a:r>
              <a:rPr lang="ru-RU" b="1" dirty="0">
                <a:solidFill>
                  <a:schemeClr val="accent1">
                    <a:lumMod val="50000"/>
                  </a:schemeClr>
                </a:solidFill>
              </a:rPr>
              <a:t>,</a:t>
            </a:r>
          </a:p>
          <a:p>
            <a:r>
              <a:rPr lang="ru-RU" b="1" dirty="0">
                <a:solidFill>
                  <a:schemeClr val="accent1">
                    <a:lumMod val="50000"/>
                  </a:schemeClr>
                </a:solidFill>
              </a:rPr>
              <a:t>Фашист </a:t>
            </a:r>
            <a:r>
              <a:rPr lang="ru-RU" b="1" dirty="0" err="1">
                <a:solidFill>
                  <a:schemeClr val="accent1">
                    <a:lumMod val="50000"/>
                  </a:schemeClr>
                </a:solidFill>
              </a:rPr>
              <a:t>козгыннары</a:t>
            </a:r>
            <a:r>
              <a:rPr lang="ru-RU" b="1" dirty="0">
                <a:solidFill>
                  <a:schemeClr val="accent1">
                    <a:lumMod val="50000"/>
                  </a:schemeClr>
                </a:solidFill>
              </a:rPr>
              <a:t> </a:t>
            </a:r>
            <a:r>
              <a:rPr lang="ru-RU" b="1" dirty="0" err="1">
                <a:solidFill>
                  <a:schemeClr val="accent1">
                    <a:lumMod val="50000"/>
                  </a:schemeClr>
                </a:solidFill>
              </a:rPr>
              <a:t>килделәр</a:t>
            </a:r>
            <a:r>
              <a:rPr lang="ru-RU" b="1" dirty="0">
                <a:solidFill>
                  <a:schemeClr val="accent1">
                    <a:lumMod val="50000"/>
                  </a:schemeClr>
                </a:solidFill>
              </a:rPr>
              <a:t>.</a:t>
            </a:r>
          </a:p>
          <a:p>
            <a:r>
              <a:rPr lang="ru-RU" b="1" dirty="0" err="1">
                <a:solidFill>
                  <a:schemeClr val="accent1">
                    <a:lumMod val="50000"/>
                  </a:schemeClr>
                </a:solidFill>
              </a:rPr>
              <a:t>Ут</a:t>
            </a:r>
            <a:r>
              <a:rPr lang="ru-RU" b="1" dirty="0">
                <a:solidFill>
                  <a:schemeClr val="accent1">
                    <a:lumMod val="50000"/>
                  </a:schemeClr>
                </a:solidFill>
              </a:rPr>
              <a:t> </a:t>
            </a:r>
            <a:r>
              <a:rPr lang="ru-RU" b="1" dirty="0" err="1">
                <a:solidFill>
                  <a:schemeClr val="accent1">
                    <a:lumMod val="50000"/>
                  </a:schemeClr>
                </a:solidFill>
              </a:rPr>
              <a:t>һәм</a:t>
            </a:r>
            <a:r>
              <a:rPr lang="ru-RU" b="1" dirty="0">
                <a:solidFill>
                  <a:schemeClr val="accent1">
                    <a:lumMod val="50000"/>
                  </a:schemeClr>
                </a:solidFill>
              </a:rPr>
              <a:t> </a:t>
            </a:r>
            <a:r>
              <a:rPr lang="ru-RU" b="1" dirty="0" err="1">
                <a:solidFill>
                  <a:schemeClr val="accent1">
                    <a:lumMod val="50000"/>
                  </a:schemeClr>
                </a:solidFill>
              </a:rPr>
              <a:t>үлем</a:t>
            </a:r>
            <a:r>
              <a:rPr lang="ru-RU" b="1" dirty="0">
                <a:solidFill>
                  <a:schemeClr val="accent1">
                    <a:lumMod val="50000"/>
                  </a:schemeClr>
                </a:solidFill>
              </a:rPr>
              <a:t> </a:t>
            </a:r>
            <a:r>
              <a:rPr lang="ru-RU" b="1" dirty="0" err="1">
                <a:solidFill>
                  <a:schemeClr val="accent1">
                    <a:lumMod val="50000"/>
                  </a:schemeClr>
                </a:solidFill>
              </a:rPr>
              <a:t>чәчеп</a:t>
            </a:r>
            <a:r>
              <a:rPr lang="ru-RU" b="1" dirty="0">
                <a:solidFill>
                  <a:schemeClr val="accent1">
                    <a:lumMod val="50000"/>
                  </a:schemeClr>
                </a:solidFill>
              </a:rPr>
              <a:t> </a:t>
            </a:r>
            <a:r>
              <a:rPr lang="ru-RU" b="1" dirty="0" err="1">
                <a:solidFill>
                  <a:schemeClr val="accent1">
                    <a:lumMod val="50000"/>
                  </a:schemeClr>
                </a:solidFill>
              </a:rPr>
              <a:t>улый-улый</a:t>
            </a:r>
            <a:endParaRPr lang="ru-RU" b="1" dirty="0">
              <a:solidFill>
                <a:schemeClr val="accent1">
                  <a:lumMod val="50000"/>
                </a:schemeClr>
              </a:solidFill>
            </a:endParaRPr>
          </a:p>
          <a:p>
            <a:r>
              <a:rPr lang="ru-RU" b="1" dirty="0">
                <a:solidFill>
                  <a:schemeClr val="accent1">
                    <a:lumMod val="50000"/>
                  </a:schemeClr>
                </a:solidFill>
              </a:rPr>
              <a:t>Ил </a:t>
            </a:r>
            <a:r>
              <a:rPr lang="ru-RU" b="1" dirty="0" err="1">
                <a:solidFill>
                  <a:schemeClr val="accent1">
                    <a:lumMod val="50000"/>
                  </a:schemeClr>
                </a:solidFill>
              </a:rPr>
              <a:t>өстендә</a:t>
            </a:r>
            <a:r>
              <a:rPr lang="ru-RU" b="1" dirty="0">
                <a:solidFill>
                  <a:schemeClr val="accent1">
                    <a:lumMod val="50000"/>
                  </a:schemeClr>
                </a:solidFill>
              </a:rPr>
              <a:t> </a:t>
            </a:r>
            <a:r>
              <a:rPr lang="ru-RU" b="1" dirty="0" err="1">
                <a:solidFill>
                  <a:schemeClr val="accent1">
                    <a:lumMod val="50000"/>
                  </a:schemeClr>
                </a:solidFill>
              </a:rPr>
              <a:t>очып</a:t>
            </a:r>
            <a:r>
              <a:rPr lang="ru-RU" b="1" dirty="0">
                <a:solidFill>
                  <a:schemeClr val="accent1">
                    <a:lumMod val="50000"/>
                  </a:schemeClr>
                </a:solidFill>
              </a:rPr>
              <a:t> </a:t>
            </a:r>
            <a:r>
              <a:rPr lang="ru-RU" b="1" dirty="0" err="1">
                <a:solidFill>
                  <a:schemeClr val="accent1">
                    <a:lumMod val="50000"/>
                  </a:schemeClr>
                </a:solidFill>
              </a:rPr>
              <a:t>йөрделәр</a:t>
            </a:r>
            <a:r>
              <a:rPr lang="ru-RU" b="1" dirty="0">
                <a:solidFill>
                  <a:schemeClr val="accent1">
                    <a:lumMod val="50000"/>
                  </a:schemeClr>
                </a:solidFill>
              </a:rPr>
              <a:t>.</a:t>
            </a:r>
          </a:p>
          <a:p>
            <a:pPr algn="r"/>
            <a:r>
              <a:rPr lang="tt-RU" b="1" dirty="0" smtClean="0">
                <a:solidFill>
                  <a:schemeClr val="accent1">
                    <a:lumMod val="50000"/>
                  </a:schemeClr>
                </a:solidFill>
              </a:rPr>
              <a:t>(Шәйхелисламов Радик)</a:t>
            </a:r>
            <a:endParaRPr lang="ru-RU" b="1" dirty="0">
              <a:solidFill>
                <a:schemeClr val="accent1">
                  <a:lumMod val="50000"/>
                </a:schemeClr>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84" y="1556792"/>
            <a:ext cx="3542844"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58902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272" y="-14303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523220"/>
          </a:xfrm>
          <a:prstGeom prst="rect">
            <a:avLst/>
          </a:prstGeom>
          <a:noFill/>
        </p:spPr>
        <p:txBody>
          <a:bodyPr wrap="square" rtlCol="0">
            <a:spAutoFit/>
          </a:bodyPr>
          <a:lstStyle/>
          <a:p>
            <a:pPr algn="ctr"/>
            <a:r>
              <a:rPr lang="ru-RU" sz="2000" b="1" dirty="0" smtClean="0"/>
              <a:t> </a:t>
            </a:r>
            <a:r>
              <a:rPr lang="ru-RU" sz="2800" b="1" dirty="0" err="1" smtClean="0">
                <a:solidFill>
                  <a:schemeClr val="tx2">
                    <a:lumMod val="60000"/>
                    <a:lumOff val="40000"/>
                  </a:schemeClr>
                </a:solidFill>
              </a:rPr>
              <a:t>Ахмадиев</a:t>
            </a:r>
            <a:r>
              <a:rPr lang="ru-RU" sz="2800" b="1" dirty="0" smtClean="0">
                <a:solidFill>
                  <a:schemeClr val="tx2">
                    <a:lumMod val="60000"/>
                    <a:lumOff val="40000"/>
                  </a:schemeClr>
                </a:solidFill>
              </a:rPr>
              <a:t> </a:t>
            </a:r>
            <a:r>
              <a:rPr lang="ru-RU" sz="2800" b="1" dirty="0" err="1" smtClean="0">
                <a:solidFill>
                  <a:schemeClr val="tx2">
                    <a:lumMod val="60000"/>
                    <a:lumOff val="40000"/>
                  </a:schemeClr>
                </a:solidFill>
              </a:rPr>
              <a:t>Нигаматжан</a:t>
            </a:r>
            <a:r>
              <a:rPr lang="ru-RU" sz="2800" b="1" dirty="0" smtClean="0">
                <a:solidFill>
                  <a:schemeClr val="tx2">
                    <a:lumMod val="60000"/>
                    <a:lumOff val="40000"/>
                  </a:schemeClr>
                </a:solidFill>
              </a:rPr>
              <a:t> </a:t>
            </a:r>
            <a:r>
              <a:rPr lang="ru-RU" sz="2800" b="1" dirty="0" err="1" smtClean="0">
                <a:solidFill>
                  <a:schemeClr val="tx2">
                    <a:lumMod val="60000"/>
                    <a:lumOff val="40000"/>
                  </a:schemeClr>
                </a:solidFill>
              </a:rPr>
              <a:t>Ахматжан</a:t>
            </a:r>
            <a:r>
              <a:rPr lang="ru-RU" sz="2800" b="1" dirty="0" smtClean="0">
                <a:solidFill>
                  <a:schemeClr val="tx2">
                    <a:lumMod val="60000"/>
                    <a:lumOff val="40000"/>
                  </a:schemeClr>
                </a:solidFill>
              </a:rPr>
              <a:t> </a:t>
            </a:r>
            <a:r>
              <a:rPr lang="ru-RU" sz="2800" b="1" dirty="0" err="1" smtClean="0">
                <a:solidFill>
                  <a:schemeClr val="tx2">
                    <a:lumMod val="60000"/>
                    <a:lumOff val="40000"/>
                  </a:schemeClr>
                </a:solidFill>
              </a:rPr>
              <a:t>улы</a:t>
            </a:r>
            <a:endParaRPr lang="ru-RU" sz="2800" b="1" dirty="0">
              <a:solidFill>
                <a:schemeClr val="tx2">
                  <a:lumMod val="60000"/>
                  <a:lumOff val="40000"/>
                </a:schemeClr>
              </a:solidFill>
            </a:endParaRPr>
          </a:p>
        </p:txBody>
      </p:sp>
      <p:pic>
        <p:nvPicPr>
          <p:cNvPr id="1026" name="Picture 2" descr="C:\Users\Гульнара\Desktop\Рисунок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764704"/>
            <a:ext cx="7632848" cy="316835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286000" y="2967335"/>
            <a:ext cx="4572000" cy="3170099"/>
          </a:xfrm>
          <a:prstGeom prst="rect">
            <a:avLst/>
          </a:prstGeom>
        </p:spPr>
        <p:txBody>
          <a:bodyPr>
            <a:spAutoFit/>
          </a:bodyPr>
          <a:lstStyle/>
          <a:p>
            <a:endParaRPr lang="ru-RU" dirty="0" smtClean="0"/>
          </a:p>
          <a:p>
            <a:endParaRPr lang="ru-RU" dirty="0" smtClean="0"/>
          </a:p>
          <a:p>
            <a:endParaRPr lang="ru-RU" dirty="0"/>
          </a:p>
          <a:p>
            <a:endParaRPr lang="ru-RU" dirty="0"/>
          </a:p>
          <a:p>
            <a:r>
              <a:rPr lang="ru-RU" sz="1600" b="1" dirty="0" smtClean="0">
                <a:solidFill>
                  <a:schemeClr val="tx2"/>
                </a:solidFill>
              </a:rPr>
              <a:t>Минем </a:t>
            </a:r>
            <a:r>
              <a:rPr lang="ru-RU" sz="1600" b="1" dirty="0" err="1" smtClean="0">
                <a:solidFill>
                  <a:schemeClr val="tx2"/>
                </a:solidFill>
              </a:rPr>
              <a:t>бабаем</a:t>
            </a:r>
            <a:r>
              <a:rPr lang="ru-RU" sz="1600" b="1" dirty="0" smtClean="0">
                <a:solidFill>
                  <a:schemeClr val="tx2"/>
                </a:solidFill>
              </a:rPr>
              <a:t> </a:t>
            </a:r>
            <a:r>
              <a:rPr lang="ru-RU" sz="1600" b="1" dirty="0" err="1" smtClean="0">
                <a:solidFill>
                  <a:schemeClr val="tx2"/>
                </a:solidFill>
              </a:rPr>
              <a:t>Ахмадиев</a:t>
            </a:r>
            <a:r>
              <a:rPr lang="ru-RU" sz="1600" b="1" dirty="0" smtClean="0">
                <a:solidFill>
                  <a:schemeClr val="tx2"/>
                </a:solidFill>
              </a:rPr>
              <a:t> </a:t>
            </a:r>
            <a:r>
              <a:rPr lang="ru-RU" sz="1600" b="1" dirty="0" err="1">
                <a:solidFill>
                  <a:schemeClr val="tx2"/>
                </a:solidFill>
              </a:rPr>
              <a:t>Нигаматжан</a:t>
            </a:r>
            <a:r>
              <a:rPr lang="ru-RU" sz="1600" b="1" dirty="0">
                <a:solidFill>
                  <a:schemeClr val="tx2"/>
                </a:solidFill>
              </a:rPr>
              <a:t>  </a:t>
            </a:r>
            <a:r>
              <a:rPr lang="ru-RU" sz="1600" b="1" dirty="0" err="1">
                <a:solidFill>
                  <a:schemeClr val="tx2"/>
                </a:solidFill>
              </a:rPr>
              <a:t>Ахматжан</a:t>
            </a:r>
            <a:r>
              <a:rPr lang="ru-RU" sz="1600" b="1" dirty="0">
                <a:solidFill>
                  <a:schemeClr val="tx2"/>
                </a:solidFill>
              </a:rPr>
              <a:t>  </a:t>
            </a:r>
            <a:r>
              <a:rPr lang="ru-RU" sz="1600" b="1" dirty="0" err="1">
                <a:solidFill>
                  <a:schemeClr val="tx2"/>
                </a:solidFill>
              </a:rPr>
              <a:t>улы</a:t>
            </a:r>
            <a:r>
              <a:rPr lang="ru-RU" sz="1600" b="1" dirty="0">
                <a:solidFill>
                  <a:schemeClr val="tx2"/>
                </a:solidFill>
              </a:rPr>
              <a:t>- 1925 </a:t>
            </a:r>
            <a:r>
              <a:rPr lang="ru-RU" sz="1600" b="1" dirty="0" err="1">
                <a:solidFill>
                  <a:schemeClr val="tx2"/>
                </a:solidFill>
              </a:rPr>
              <a:t>елда</a:t>
            </a:r>
            <a:r>
              <a:rPr lang="ru-RU" sz="1600" b="1" dirty="0">
                <a:solidFill>
                  <a:schemeClr val="tx2"/>
                </a:solidFill>
              </a:rPr>
              <a:t> </a:t>
            </a:r>
            <a:r>
              <a:rPr lang="ru-RU" sz="1600" b="1" dirty="0" smtClean="0">
                <a:solidFill>
                  <a:schemeClr val="tx2"/>
                </a:solidFill>
              </a:rPr>
              <a:t>д</a:t>
            </a:r>
            <a:r>
              <a:rPr lang="tt-RU" sz="1600" b="1" dirty="0" smtClean="0">
                <a:solidFill>
                  <a:schemeClr val="tx2"/>
                </a:solidFill>
              </a:rPr>
              <a:t>өньяга килә. Балачак еллары ачлык, хәерлектә үтә. Үсеп җиткәч </a:t>
            </a:r>
            <a:r>
              <a:rPr lang="ru-RU" sz="1600" b="1" dirty="0" err="1" smtClean="0">
                <a:solidFill>
                  <a:schemeClr val="tx2"/>
                </a:solidFill>
              </a:rPr>
              <a:t>Б</a:t>
            </a:r>
            <a:r>
              <a:rPr lang="ru-RU" sz="1600" b="1" dirty="0" err="1">
                <a:solidFill>
                  <a:schemeClr val="tx2"/>
                </a:solidFill>
              </a:rPr>
              <a:t>ө</a:t>
            </a:r>
            <a:r>
              <a:rPr lang="ru-RU" sz="1600" b="1" dirty="0" err="1" smtClean="0">
                <a:solidFill>
                  <a:schemeClr val="tx2"/>
                </a:solidFill>
              </a:rPr>
              <a:t>ек</a:t>
            </a:r>
            <a:r>
              <a:rPr lang="ru-RU" sz="1600" b="1" dirty="0" smtClean="0">
                <a:solidFill>
                  <a:schemeClr val="tx2"/>
                </a:solidFill>
              </a:rPr>
              <a:t> </a:t>
            </a:r>
            <a:r>
              <a:rPr lang="ru-RU" sz="1600" b="1" dirty="0" err="1" smtClean="0">
                <a:solidFill>
                  <a:schemeClr val="tx2"/>
                </a:solidFill>
              </a:rPr>
              <a:t>Ватан</a:t>
            </a:r>
            <a:r>
              <a:rPr lang="ru-RU" sz="1600" b="1" dirty="0" smtClean="0">
                <a:solidFill>
                  <a:schemeClr val="tx2"/>
                </a:solidFill>
              </a:rPr>
              <a:t>  </a:t>
            </a:r>
            <a:r>
              <a:rPr lang="ru-RU" sz="1600" b="1" dirty="0" err="1">
                <a:solidFill>
                  <a:schemeClr val="tx2"/>
                </a:solidFill>
              </a:rPr>
              <a:t>сугышында</a:t>
            </a:r>
            <a:r>
              <a:rPr lang="ru-RU" sz="1600" b="1" dirty="0">
                <a:solidFill>
                  <a:schemeClr val="tx2"/>
                </a:solidFill>
              </a:rPr>
              <a:t>  </a:t>
            </a:r>
            <a:r>
              <a:rPr lang="ru-RU" sz="1600" b="1" dirty="0" err="1" smtClean="0">
                <a:solidFill>
                  <a:schemeClr val="tx2"/>
                </a:solidFill>
              </a:rPr>
              <a:t>катнаша</a:t>
            </a:r>
            <a:r>
              <a:rPr lang="ru-RU" sz="1600" b="1" dirty="0" smtClean="0">
                <a:solidFill>
                  <a:schemeClr val="tx2"/>
                </a:solidFill>
              </a:rPr>
              <a:t>. </a:t>
            </a:r>
            <a:r>
              <a:rPr lang="ru-RU" sz="1600" b="1" dirty="0" err="1" smtClean="0">
                <a:solidFill>
                  <a:schemeClr val="tx2"/>
                </a:solidFill>
              </a:rPr>
              <a:t>Озак</a:t>
            </a:r>
            <a:r>
              <a:rPr lang="ru-RU" sz="1600" b="1" dirty="0" smtClean="0">
                <a:solidFill>
                  <a:schemeClr val="tx2"/>
                </a:solidFill>
              </a:rPr>
              <a:t> та </a:t>
            </a:r>
            <a:r>
              <a:rPr lang="ru-RU" sz="1600" b="1" dirty="0" err="1" smtClean="0">
                <a:solidFill>
                  <a:schemeClr val="tx2"/>
                </a:solidFill>
              </a:rPr>
              <a:t>үтми</a:t>
            </a:r>
            <a:r>
              <a:rPr lang="ru-RU" sz="1600" b="1" dirty="0" smtClean="0">
                <a:solidFill>
                  <a:schemeClr val="tx2"/>
                </a:solidFill>
              </a:rPr>
              <a:t>, </a:t>
            </a:r>
            <a:r>
              <a:rPr lang="ru-RU" sz="1600" b="1" dirty="0" err="1" smtClean="0">
                <a:solidFill>
                  <a:schemeClr val="tx2"/>
                </a:solidFill>
              </a:rPr>
              <a:t>туганнарга</a:t>
            </a:r>
            <a:r>
              <a:rPr lang="ru-RU" sz="1600" b="1" dirty="0" smtClean="0">
                <a:solidFill>
                  <a:schemeClr val="tx2"/>
                </a:solidFill>
              </a:rPr>
              <a:t> </a:t>
            </a:r>
            <a:r>
              <a:rPr lang="ru-RU" sz="1600" b="1" dirty="0" err="1">
                <a:solidFill>
                  <a:schemeClr val="tx2"/>
                </a:solidFill>
              </a:rPr>
              <a:t>с</a:t>
            </a:r>
            <a:r>
              <a:rPr lang="ru-RU" sz="1600" b="1" dirty="0" err="1" smtClean="0">
                <a:solidFill>
                  <a:schemeClr val="tx2"/>
                </a:solidFill>
              </a:rPr>
              <a:t>угышта</a:t>
            </a:r>
            <a:r>
              <a:rPr lang="ru-RU" sz="1600" b="1" dirty="0" smtClean="0">
                <a:solidFill>
                  <a:schemeClr val="tx2"/>
                </a:solidFill>
              </a:rPr>
              <a:t>  </a:t>
            </a:r>
            <a:r>
              <a:rPr lang="ru-RU" sz="1600" b="1" dirty="0" err="1" smtClean="0">
                <a:solidFill>
                  <a:schemeClr val="tx2"/>
                </a:solidFill>
              </a:rPr>
              <a:t>хәбәрсез</a:t>
            </a:r>
            <a:r>
              <a:rPr lang="ru-RU" sz="1600" b="1" dirty="0" smtClean="0">
                <a:solidFill>
                  <a:schemeClr val="tx2"/>
                </a:solidFill>
              </a:rPr>
              <a:t>  </a:t>
            </a:r>
            <a:r>
              <a:rPr lang="ru-RU" sz="1600" b="1" dirty="0" err="1" smtClean="0">
                <a:solidFill>
                  <a:schemeClr val="tx2"/>
                </a:solidFill>
              </a:rPr>
              <a:t>югалды</a:t>
            </a:r>
            <a:r>
              <a:rPr lang="ru-RU" sz="1600" b="1" dirty="0" smtClean="0">
                <a:solidFill>
                  <a:schemeClr val="tx2"/>
                </a:solidFill>
              </a:rPr>
              <a:t>, </a:t>
            </a:r>
            <a:r>
              <a:rPr lang="ru-RU" sz="1600" b="1" dirty="0" err="1" smtClean="0">
                <a:solidFill>
                  <a:schemeClr val="tx2"/>
                </a:solidFill>
              </a:rPr>
              <a:t>дигән</a:t>
            </a:r>
            <a:r>
              <a:rPr lang="ru-RU" sz="1600" b="1" dirty="0" smtClean="0">
                <a:solidFill>
                  <a:schemeClr val="tx2"/>
                </a:solidFill>
              </a:rPr>
              <a:t> </a:t>
            </a:r>
            <a:r>
              <a:rPr lang="ru-RU" sz="1600" b="1" dirty="0" err="1" smtClean="0">
                <a:solidFill>
                  <a:schemeClr val="tx2"/>
                </a:solidFill>
              </a:rPr>
              <a:t>хәбәр</a:t>
            </a:r>
            <a:r>
              <a:rPr lang="ru-RU" sz="1600" b="1" dirty="0" smtClean="0">
                <a:solidFill>
                  <a:schemeClr val="tx2"/>
                </a:solidFill>
              </a:rPr>
              <a:t> </a:t>
            </a:r>
            <a:r>
              <a:rPr lang="ru-RU" sz="1600" b="1" dirty="0" err="1" smtClean="0">
                <a:solidFill>
                  <a:schemeClr val="tx2"/>
                </a:solidFill>
              </a:rPr>
              <a:t>килә</a:t>
            </a:r>
            <a:r>
              <a:rPr lang="ru-RU" sz="1600" b="1" dirty="0" smtClean="0">
                <a:solidFill>
                  <a:schemeClr val="tx2"/>
                </a:solidFill>
              </a:rPr>
              <a:t>.  </a:t>
            </a:r>
          </a:p>
          <a:p>
            <a:pPr algn="r"/>
            <a:r>
              <a:rPr lang="tt-RU" sz="1600" b="1" dirty="0" smtClean="0">
                <a:solidFill>
                  <a:schemeClr val="tx2"/>
                </a:solidFill>
              </a:rPr>
              <a:t>(Шәйхетдинов Шамил)</a:t>
            </a:r>
            <a:endParaRPr lang="ru-RU" sz="1600" b="1" dirty="0">
              <a:solidFill>
                <a:schemeClr val="tx2"/>
              </a:solidFill>
            </a:endParaRPr>
          </a:p>
        </p:txBody>
      </p:sp>
    </p:spTree>
    <p:extLst>
      <p:ext uri="{BB962C8B-B14F-4D97-AF65-F5344CB8AC3E}">
        <p14:creationId xmlns:p14="http://schemas.microsoft.com/office/powerpoint/2010/main" val="30251018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pic>
        <p:nvPicPr>
          <p:cNvPr id="2050" name="Picture 2" descr="C:\Users\Гульнара\Desktop\Рисунок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908719"/>
            <a:ext cx="7056784" cy="295232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86000" y="3284984"/>
            <a:ext cx="4572000" cy="2646878"/>
          </a:xfrm>
          <a:prstGeom prst="rect">
            <a:avLst/>
          </a:prstGeom>
        </p:spPr>
        <p:txBody>
          <a:bodyPr wrap="square">
            <a:spAutoFit/>
          </a:bodyPr>
          <a:lstStyle/>
          <a:p>
            <a:endParaRPr lang="ru-RU" dirty="0" smtClean="0"/>
          </a:p>
          <a:p>
            <a:endParaRPr lang="ru-RU" dirty="0"/>
          </a:p>
          <a:p>
            <a:endParaRPr lang="ru-RU" dirty="0" smtClean="0"/>
          </a:p>
          <a:p>
            <a:r>
              <a:rPr lang="ru-RU" sz="1600" b="1" dirty="0" err="1" smtClean="0">
                <a:solidFill>
                  <a:schemeClr val="tx2"/>
                </a:solidFill>
              </a:rPr>
              <a:t>Бабаем</a:t>
            </a:r>
            <a:r>
              <a:rPr lang="ru-RU" sz="1600" b="1" dirty="0" smtClean="0">
                <a:solidFill>
                  <a:schemeClr val="tx2"/>
                </a:solidFill>
              </a:rPr>
              <a:t> Усманов  </a:t>
            </a:r>
            <a:r>
              <a:rPr lang="ru-RU" sz="1600" b="1" dirty="0" err="1">
                <a:solidFill>
                  <a:schemeClr val="tx2"/>
                </a:solidFill>
              </a:rPr>
              <a:t>Садыйк</a:t>
            </a:r>
            <a:r>
              <a:rPr lang="ru-RU" sz="1600" b="1" dirty="0">
                <a:solidFill>
                  <a:schemeClr val="tx2"/>
                </a:solidFill>
              </a:rPr>
              <a:t>  </a:t>
            </a:r>
            <a:r>
              <a:rPr lang="ru-RU" sz="1600" b="1" dirty="0" err="1">
                <a:solidFill>
                  <a:schemeClr val="tx2"/>
                </a:solidFill>
              </a:rPr>
              <a:t>Усман</a:t>
            </a:r>
            <a:r>
              <a:rPr lang="ru-RU" sz="1600" b="1" dirty="0">
                <a:solidFill>
                  <a:schemeClr val="tx2"/>
                </a:solidFill>
              </a:rPr>
              <a:t> </a:t>
            </a:r>
            <a:r>
              <a:rPr lang="ru-RU" sz="1600" b="1" dirty="0" err="1">
                <a:solidFill>
                  <a:schemeClr val="tx2"/>
                </a:solidFill>
              </a:rPr>
              <a:t>улы</a:t>
            </a:r>
            <a:r>
              <a:rPr lang="ru-RU" sz="1600" b="1" dirty="0">
                <a:solidFill>
                  <a:schemeClr val="tx2"/>
                </a:solidFill>
              </a:rPr>
              <a:t>- 1926 </a:t>
            </a:r>
            <a:r>
              <a:rPr lang="ru-RU" sz="1600" b="1" dirty="0" err="1">
                <a:solidFill>
                  <a:schemeClr val="tx2"/>
                </a:solidFill>
              </a:rPr>
              <a:t>елда</a:t>
            </a:r>
            <a:r>
              <a:rPr lang="ru-RU" sz="1600" b="1" dirty="0">
                <a:solidFill>
                  <a:schemeClr val="tx2"/>
                </a:solidFill>
              </a:rPr>
              <a:t> </a:t>
            </a:r>
            <a:r>
              <a:rPr lang="ru-RU" sz="1600" b="1" dirty="0" err="1" smtClean="0">
                <a:solidFill>
                  <a:schemeClr val="tx2"/>
                </a:solidFill>
              </a:rPr>
              <a:t>дөньяга</a:t>
            </a:r>
            <a:r>
              <a:rPr lang="ru-RU" sz="1600" b="1" dirty="0" smtClean="0">
                <a:solidFill>
                  <a:schemeClr val="tx2"/>
                </a:solidFill>
              </a:rPr>
              <a:t> </a:t>
            </a:r>
            <a:r>
              <a:rPr lang="ru-RU" sz="1600" b="1" dirty="0" err="1" smtClean="0">
                <a:solidFill>
                  <a:schemeClr val="tx2"/>
                </a:solidFill>
              </a:rPr>
              <a:t>килә</a:t>
            </a:r>
            <a:r>
              <a:rPr lang="ru-RU" sz="1600" b="1" dirty="0" smtClean="0">
                <a:solidFill>
                  <a:schemeClr val="tx2"/>
                </a:solidFill>
              </a:rPr>
              <a:t>, </a:t>
            </a:r>
            <a:r>
              <a:rPr lang="ru-RU" sz="1600" b="1" dirty="0" err="1">
                <a:solidFill>
                  <a:schemeClr val="tx2"/>
                </a:solidFill>
              </a:rPr>
              <a:t>Кырым</a:t>
            </a:r>
            <a:r>
              <a:rPr lang="ru-RU" sz="1600" b="1" dirty="0">
                <a:solidFill>
                  <a:schemeClr val="tx2"/>
                </a:solidFill>
              </a:rPr>
              <a:t>  </a:t>
            </a:r>
            <a:r>
              <a:rPr lang="ru-RU" sz="1600" b="1" dirty="0" err="1">
                <a:solidFill>
                  <a:schemeClr val="tx2"/>
                </a:solidFill>
              </a:rPr>
              <a:t>Украинада</a:t>
            </a:r>
            <a:r>
              <a:rPr lang="ru-RU" sz="1600" b="1" dirty="0">
                <a:solidFill>
                  <a:schemeClr val="tx2"/>
                </a:solidFill>
              </a:rPr>
              <a:t>  </a:t>
            </a:r>
            <a:r>
              <a:rPr lang="ru-RU" sz="1600" b="1" dirty="0" err="1">
                <a:solidFill>
                  <a:schemeClr val="tx2"/>
                </a:solidFill>
              </a:rPr>
              <a:t>хезмэт</a:t>
            </a:r>
            <a:r>
              <a:rPr lang="ru-RU" sz="1600" b="1" dirty="0">
                <a:solidFill>
                  <a:schemeClr val="tx2"/>
                </a:solidFill>
              </a:rPr>
              <a:t>  </a:t>
            </a:r>
            <a:r>
              <a:rPr lang="ru-RU" sz="1600" b="1" dirty="0" err="1" smtClean="0">
                <a:solidFill>
                  <a:schemeClr val="tx2"/>
                </a:solidFill>
              </a:rPr>
              <a:t>итә</a:t>
            </a:r>
            <a:r>
              <a:rPr lang="ru-RU" sz="1600" b="1" dirty="0" smtClean="0">
                <a:solidFill>
                  <a:schemeClr val="tx2"/>
                </a:solidFill>
              </a:rPr>
              <a:t>. 1943 </a:t>
            </a:r>
            <a:r>
              <a:rPr lang="ru-RU" sz="1600" b="1" dirty="0" err="1" smtClean="0">
                <a:solidFill>
                  <a:schemeClr val="tx2"/>
                </a:solidFill>
              </a:rPr>
              <a:t>елның</a:t>
            </a:r>
            <a:r>
              <a:rPr lang="ru-RU" sz="1600" b="1" dirty="0" smtClean="0">
                <a:solidFill>
                  <a:schemeClr val="tx2"/>
                </a:solidFill>
              </a:rPr>
              <a:t> ноябрь </a:t>
            </a:r>
            <a:r>
              <a:rPr lang="ru-RU" sz="1600" b="1" dirty="0" err="1">
                <a:solidFill>
                  <a:schemeClr val="tx2"/>
                </a:solidFill>
              </a:rPr>
              <a:t>аенда</a:t>
            </a:r>
            <a:r>
              <a:rPr lang="ru-RU" sz="1600" b="1" dirty="0">
                <a:solidFill>
                  <a:schemeClr val="tx2"/>
                </a:solidFill>
              </a:rPr>
              <a:t> </a:t>
            </a:r>
            <a:r>
              <a:rPr lang="ru-RU" sz="1600" b="1" dirty="0" err="1" smtClean="0">
                <a:solidFill>
                  <a:schemeClr val="tx2"/>
                </a:solidFill>
              </a:rPr>
              <a:t>Бөек</a:t>
            </a:r>
            <a:r>
              <a:rPr lang="ru-RU" sz="1600" b="1" dirty="0" smtClean="0">
                <a:solidFill>
                  <a:schemeClr val="tx2"/>
                </a:solidFill>
              </a:rPr>
              <a:t> </a:t>
            </a:r>
            <a:r>
              <a:rPr lang="ru-RU" sz="1600" b="1" dirty="0" err="1" smtClean="0">
                <a:solidFill>
                  <a:schemeClr val="tx2"/>
                </a:solidFill>
              </a:rPr>
              <a:t>Ватан</a:t>
            </a:r>
            <a:r>
              <a:rPr lang="ru-RU" sz="1600" b="1" dirty="0" smtClean="0">
                <a:solidFill>
                  <a:schemeClr val="tx2"/>
                </a:solidFill>
              </a:rPr>
              <a:t> </a:t>
            </a:r>
            <a:r>
              <a:rPr lang="ru-RU" sz="1600" b="1" dirty="0" err="1">
                <a:solidFill>
                  <a:schemeClr val="tx2"/>
                </a:solidFill>
              </a:rPr>
              <a:t>сугышына</a:t>
            </a:r>
            <a:r>
              <a:rPr lang="ru-RU" sz="1600" b="1" dirty="0">
                <a:solidFill>
                  <a:schemeClr val="tx2"/>
                </a:solidFill>
              </a:rPr>
              <a:t> </a:t>
            </a:r>
            <a:r>
              <a:rPr lang="ru-RU" sz="1600" b="1" dirty="0" err="1" smtClean="0">
                <a:solidFill>
                  <a:schemeClr val="tx2"/>
                </a:solidFill>
              </a:rPr>
              <a:t>китә</a:t>
            </a:r>
            <a:r>
              <a:rPr lang="ru-RU" sz="1600" b="1" dirty="0" smtClean="0">
                <a:solidFill>
                  <a:schemeClr val="tx2"/>
                </a:solidFill>
              </a:rPr>
              <a:t> </a:t>
            </a:r>
            <a:r>
              <a:rPr lang="ru-RU" sz="1600" b="1" dirty="0">
                <a:solidFill>
                  <a:schemeClr val="tx2"/>
                </a:solidFill>
              </a:rPr>
              <a:t>. 1950 </a:t>
            </a:r>
            <a:r>
              <a:rPr lang="ru-RU" sz="1600" b="1" dirty="0" err="1" smtClean="0">
                <a:solidFill>
                  <a:schemeClr val="tx2"/>
                </a:solidFill>
              </a:rPr>
              <a:t>елның</a:t>
            </a:r>
            <a:r>
              <a:rPr lang="ru-RU" sz="1600" b="1" dirty="0" smtClean="0">
                <a:solidFill>
                  <a:schemeClr val="tx2"/>
                </a:solidFill>
              </a:rPr>
              <a:t> </a:t>
            </a:r>
            <a:r>
              <a:rPr lang="ru-RU" sz="1600" b="1" dirty="0">
                <a:solidFill>
                  <a:schemeClr val="tx2"/>
                </a:solidFill>
              </a:rPr>
              <a:t>январь </a:t>
            </a:r>
            <a:r>
              <a:rPr lang="ru-RU" sz="1600" b="1" dirty="0" err="1">
                <a:solidFill>
                  <a:schemeClr val="tx2"/>
                </a:solidFill>
              </a:rPr>
              <a:t>аенда</a:t>
            </a:r>
            <a:r>
              <a:rPr lang="ru-RU" sz="1600" b="1" dirty="0">
                <a:solidFill>
                  <a:schemeClr val="tx2"/>
                </a:solidFill>
              </a:rPr>
              <a:t> </a:t>
            </a:r>
            <a:r>
              <a:rPr lang="ru-RU" sz="1600" b="1" dirty="0" err="1" smtClean="0">
                <a:solidFill>
                  <a:schemeClr val="tx2"/>
                </a:solidFill>
              </a:rPr>
              <a:t>исән</a:t>
            </a:r>
            <a:r>
              <a:rPr lang="ru-RU" sz="1600" b="1" dirty="0" smtClean="0">
                <a:solidFill>
                  <a:schemeClr val="tx2"/>
                </a:solidFill>
              </a:rPr>
              <a:t> </a:t>
            </a:r>
            <a:r>
              <a:rPr lang="ru-RU" sz="1600" b="1" dirty="0" err="1" smtClean="0">
                <a:solidFill>
                  <a:schemeClr val="tx2"/>
                </a:solidFill>
              </a:rPr>
              <a:t>сау</a:t>
            </a:r>
            <a:r>
              <a:rPr lang="ru-RU" sz="1600" b="1" dirty="0" smtClean="0">
                <a:solidFill>
                  <a:schemeClr val="tx2"/>
                </a:solidFill>
              </a:rPr>
              <a:t> </a:t>
            </a:r>
            <a:r>
              <a:rPr lang="ru-RU" sz="1600" b="1" dirty="0" err="1" smtClean="0">
                <a:solidFill>
                  <a:schemeClr val="tx2"/>
                </a:solidFill>
              </a:rPr>
              <a:t>әйләнеп</a:t>
            </a:r>
            <a:r>
              <a:rPr lang="ru-RU" sz="1600" b="1" dirty="0" smtClean="0">
                <a:solidFill>
                  <a:schemeClr val="tx2"/>
                </a:solidFill>
              </a:rPr>
              <a:t> </a:t>
            </a:r>
            <a:r>
              <a:rPr lang="ru-RU" sz="1600" b="1" dirty="0" err="1" smtClean="0">
                <a:solidFill>
                  <a:schemeClr val="tx2"/>
                </a:solidFill>
              </a:rPr>
              <a:t>кайта</a:t>
            </a:r>
            <a:r>
              <a:rPr lang="ru-RU" sz="1600" b="1" dirty="0" smtClean="0">
                <a:solidFill>
                  <a:schemeClr val="tx2"/>
                </a:solidFill>
              </a:rPr>
              <a:t>. </a:t>
            </a:r>
          </a:p>
          <a:p>
            <a:pPr algn="r"/>
            <a:r>
              <a:rPr lang="tt-RU" sz="1600" b="1" dirty="0" smtClean="0">
                <a:solidFill>
                  <a:schemeClr val="tx2"/>
                </a:solidFill>
              </a:rPr>
              <a:t>(Шәйхетдинов Шамил)</a:t>
            </a:r>
            <a:endParaRPr lang="ru-RU" sz="1600" b="1" dirty="0">
              <a:solidFill>
                <a:schemeClr val="tx2"/>
              </a:solidFill>
            </a:endParaRPr>
          </a:p>
        </p:txBody>
      </p:sp>
      <p:sp>
        <p:nvSpPr>
          <p:cNvPr id="7" name="Прямоугольник 6"/>
          <p:cNvSpPr/>
          <p:nvPr/>
        </p:nvSpPr>
        <p:spPr>
          <a:xfrm>
            <a:off x="539552" y="404664"/>
            <a:ext cx="7776864" cy="523220"/>
          </a:xfrm>
          <a:prstGeom prst="rect">
            <a:avLst/>
          </a:prstGeom>
        </p:spPr>
        <p:txBody>
          <a:bodyPr wrap="square">
            <a:spAutoFit/>
          </a:bodyPr>
          <a:lstStyle/>
          <a:p>
            <a:pPr algn="ctr"/>
            <a:r>
              <a:rPr lang="ru-RU" sz="2800" b="1" dirty="0" err="1" smtClean="0">
                <a:solidFill>
                  <a:schemeClr val="tx2">
                    <a:lumMod val="60000"/>
                    <a:lumOff val="40000"/>
                  </a:schemeClr>
                </a:solidFill>
              </a:rPr>
              <a:t>Усманов</a:t>
            </a:r>
            <a:r>
              <a:rPr lang="ru-RU" sz="2800" b="1" dirty="0" smtClean="0">
                <a:solidFill>
                  <a:schemeClr val="tx2">
                    <a:lumMod val="60000"/>
                    <a:lumOff val="40000"/>
                  </a:schemeClr>
                </a:solidFill>
              </a:rPr>
              <a:t>  </a:t>
            </a:r>
            <a:r>
              <a:rPr lang="ru-RU" sz="2800" b="1" dirty="0" err="1" smtClean="0">
                <a:solidFill>
                  <a:schemeClr val="tx2">
                    <a:lumMod val="60000"/>
                    <a:lumOff val="40000"/>
                  </a:schemeClr>
                </a:solidFill>
              </a:rPr>
              <a:t>Садыйк</a:t>
            </a:r>
            <a:r>
              <a:rPr lang="ru-RU" sz="2800" b="1" dirty="0" smtClean="0">
                <a:solidFill>
                  <a:schemeClr val="tx2">
                    <a:lumMod val="60000"/>
                    <a:lumOff val="40000"/>
                  </a:schemeClr>
                </a:solidFill>
              </a:rPr>
              <a:t> </a:t>
            </a:r>
            <a:r>
              <a:rPr lang="ru-RU" sz="2800" b="1" dirty="0" err="1" smtClean="0">
                <a:solidFill>
                  <a:schemeClr val="tx2">
                    <a:lumMod val="60000"/>
                    <a:lumOff val="40000"/>
                  </a:schemeClr>
                </a:solidFill>
              </a:rPr>
              <a:t>Усман</a:t>
            </a:r>
            <a:r>
              <a:rPr lang="ru-RU" sz="2800" b="1" dirty="0" smtClean="0">
                <a:solidFill>
                  <a:schemeClr val="tx2">
                    <a:lumMod val="60000"/>
                    <a:lumOff val="40000"/>
                  </a:schemeClr>
                </a:solidFill>
              </a:rPr>
              <a:t> </a:t>
            </a:r>
            <a:r>
              <a:rPr lang="ru-RU" sz="2800" b="1" dirty="0" err="1" smtClean="0">
                <a:solidFill>
                  <a:schemeClr val="tx2">
                    <a:lumMod val="60000"/>
                    <a:lumOff val="40000"/>
                  </a:schemeClr>
                </a:solidFill>
              </a:rPr>
              <a:t>улы</a:t>
            </a:r>
            <a:endParaRPr lang="ru-RU" sz="2800" dirty="0">
              <a:solidFill>
                <a:schemeClr val="tx2">
                  <a:lumMod val="60000"/>
                  <a:lumOff val="40000"/>
                </a:schemeClr>
              </a:solidFill>
            </a:endParaRPr>
          </a:p>
        </p:txBody>
      </p:sp>
    </p:spTree>
    <p:extLst>
      <p:ext uri="{BB962C8B-B14F-4D97-AF65-F5344CB8AC3E}">
        <p14:creationId xmlns:p14="http://schemas.microsoft.com/office/powerpoint/2010/main" val="8300760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pic>
        <p:nvPicPr>
          <p:cNvPr id="7170" name="Picture 2" descr="C:\Users\Гульнара\Desktop\улмэс полк\IMG_1639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068" y="3361302"/>
            <a:ext cx="8253364" cy="305812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Гульнара\Desktop\улмэс полк\i (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260" y="316688"/>
            <a:ext cx="8263172" cy="2896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3354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3" name="Прямоугольник 2"/>
          <p:cNvSpPr/>
          <p:nvPr/>
        </p:nvSpPr>
        <p:spPr>
          <a:xfrm>
            <a:off x="4355976" y="1166843"/>
            <a:ext cx="4410236" cy="4524315"/>
          </a:xfrm>
          <a:prstGeom prst="rect">
            <a:avLst/>
          </a:prstGeom>
        </p:spPr>
        <p:txBody>
          <a:bodyPr wrap="square">
            <a:spAutoFit/>
          </a:bodyPr>
          <a:lstStyle/>
          <a:p>
            <a:r>
              <a:rPr lang="ru-RU" b="1" dirty="0" err="1">
                <a:solidFill>
                  <a:schemeClr val="accent1">
                    <a:lumMod val="50000"/>
                  </a:schemeClr>
                </a:solidFill>
              </a:rPr>
              <a:t>Ветераннар</a:t>
            </a:r>
            <a:r>
              <a:rPr lang="ru-RU" b="1" dirty="0">
                <a:solidFill>
                  <a:schemeClr val="accent1">
                    <a:lumMod val="50000"/>
                  </a:schemeClr>
                </a:solidFill>
              </a:rPr>
              <a:t> </a:t>
            </a:r>
            <a:r>
              <a:rPr lang="ru-RU" b="1" dirty="0" err="1">
                <a:solidFill>
                  <a:schemeClr val="accent1">
                    <a:lumMod val="50000"/>
                  </a:schemeClr>
                </a:solidFill>
              </a:rPr>
              <a:t>бик</a:t>
            </a:r>
            <a:r>
              <a:rPr lang="ru-RU" b="1" dirty="0">
                <a:solidFill>
                  <a:schemeClr val="accent1">
                    <a:lumMod val="50000"/>
                  </a:schemeClr>
                </a:solidFill>
              </a:rPr>
              <a:t> аз </a:t>
            </a:r>
            <a:r>
              <a:rPr lang="ru-RU" b="1" dirty="0" err="1">
                <a:solidFill>
                  <a:schemeClr val="accent1">
                    <a:lumMod val="50000"/>
                  </a:schemeClr>
                </a:solidFill>
              </a:rPr>
              <a:t>калды</a:t>
            </a:r>
            <a:r>
              <a:rPr lang="ru-RU" b="1" dirty="0">
                <a:solidFill>
                  <a:schemeClr val="accent1">
                    <a:lumMod val="50000"/>
                  </a:schemeClr>
                </a:solidFill>
              </a:rPr>
              <a:t>.</a:t>
            </a:r>
          </a:p>
          <a:p>
            <a:r>
              <a:rPr lang="ru-RU" b="1" dirty="0" err="1">
                <a:solidFill>
                  <a:schemeClr val="accent1">
                    <a:lumMod val="50000"/>
                  </a:schemeClr>
                </a:solidFill>
              </a:rPr>
              <a:t>Кадерләрен</a:t>
            </a:r>
            <a:r>
              <a:rPr lang="ru-RU" b="1" dirty="0">
                <a:solidFill>
                  <a:schemeClr val="accent1">
                    <a:lumMod val="50000"/>
                  </a:schemeClr>
                </a:solidFill>
              </a:rPr>
              <a:t> </a:t>
            </a:r>
            <a:r>
              <a:rPr lang="ru-RU" b="1" dirty="0" err="1">
                <a:solidFill>
                  <a:schemeClr val="accent1">
                    <a:lumMod val="50000"/>
                  </a:schemeClr>
                </a:solidFill>
              </a:rPr>
              <a:t>белик</a:t>
            </a:r>
            <a:r>
              <a:rPr lang="ru-RU" b="1" dirty="0">
                <a:solidFill>
                  <a:schemeClr val="accent1">
                    <a:lumMod val="50000"/>
                  </a:schemeClr>
                </a:solidFill>
              </a:rPr>
              <a:t> </a:t>
            </a:r>
            <a:r>
              <a:rPr lang="ru-RU" b="1" dirty="0" err="1">
                <a:solidFill>
                  <a:schemeClr val="accent1">
                    <a:lumMod val="50000"/>
                  </a:schemeClr>
                </a:solidFill>
              </a:rPr>
              <a:t>аларның</a:t>
            </a:r>
            <a:endParaRPr lang="ru-RU" b="1" dirty="0">
              <a:solidFill>
                <a:schemeClr val="accent1">
                  <a:lumMod val="50000"/>
                </a:schemeClr>
              </a:solidFill>
            </a:endParaRPr>
          </a:p>
          <a:p>
            <a:r>
              <a:rPr lang="ru-RU" b="1" dirty="0" err="1">
                <a:solidFill>
                  <a:schemeClr val="accent1">
                    <a:lumMod val="50000"/>
                  </a:schemeClr>
                </a:solidFill>
              </a:rPr>
              <a:t>Күргәннәрне</a:t>
            </a:r>
            <a:r>
              <a:rPr lang="ru-RU" b="1" dirty="0">
                <a:solidFill>
                  <a:schemeClr val="accent1">
                    <a:lumMod val="50000"/>
                  </a:schemeClr>
                </a:solidFill>
              </a:rPr>
              <a:t> </a:t>
            </a:r>
            <a:r>
              <a:rPr lang="ru-RU" b="1" dirty="0" err="1">
                <a:solidFill>
                  <a:schemeClr val="accent1">
                    <a:lumMod val="50000"/>
                  </a:schemeClr>
                </a:solidFill>
              </a:rPr>
              <a:t>тыңлап</a:t>
            </a:r>
            <a:r>
              <a:rPr lang="ru-RU" b="1" dirty="0">
                <a:solidFill>
                  <a:schemeClr val="accent1">
                    <a:lumMod val="50000"/>
                  </a:schemeClr>
                </a:solidFill>
              </a:rPr>
              <a:t> </a:t>
            </a:r>
            <a:r>
              <a:rPr lang="ru-RU" b="1" dirty="0" err="1">
                <a:solidFill>
                  <a:schemeClr val="accent1">
                    <a:lumMod val="50000"/>
                  </a:schemeClr>
                </a:solidFill>
              </a:rPr>
              <a:t>язып</a:t>
            </a:r>
            <a:r>
              <a:rPr lang="ru-RU" b="1" dirty="0">
                <a:solidFill>
                  <a:schemeClr val="accent1">
                    <a:lumMod val="50000"/>
                  </a:schemeClr>
                </a:solidFill>
              </a:rPr>
              <a:t> </a:t>
            </a:r>
            <a:r>
              <a:rPr lang="ru-RU" b="1" dirty="0" err="1">
                <a:solidFill>
                  <a:schemeClr val="accent1">
                    <a:lumMod val="50000"/>
                  </a:schemeClr>
                </a:solidFill>
              </a:rPr>
              <a:t>алыйк</a:t>
            </a:r>
            <a:r>
              <a:rPr lang="ru-RU" b="1" dirty="0">
                <a:solidFill>
                  <a:schemeClr val="accent1">
                    <a:lumMod val="50000"/>
                  </a:schemeClr>
                </a:solidFill>
              </a:rPr>
              <a:t>,</a:t>
            </a:r>
          </a:p>
          <a:p>
            <a:r>
              <a:rPr lang="ru-RU" b="1" dirty="0" err="1">
                <a:solidFill>
                  <a:schemeClr val="accent1">
                    <a:lumMod val="50000"/>
                  </a:schemeClr>
                </a:solidFill>
              </a:rPr>
              <a:t>Тарихларга</a:t>
            </a:r>
            <a:r>
              <a:rPr lang="ru-RU" b="1" dirty="0">
                <a:solidFill>
                  <a:schemeClr val="accent1">
                    <a:lumMod val="50000"/>
                  </a:schemeClr>
                </a:solidFill>
              </a:rPr>
              <a:t> </a:t>
            </a:r>
            <a:r>
              <a:rPr lang="ru-RU" b="1" dirty="0" err="1">
                <a:solidFill>
                  <a:schemeClr val="accent1">
                    <a:lumMod val="50000"/>
                  </a:schemeClr>
                </a:solidFill>
              </a:rPr>
              <a:t>кертик</a:t>
            </a:r>
            <a:r>
              <a:rPr lang="ru-RU" b="1" dirty="0">
                <a:solidFill>
                  <a:schemeClr val="accent1">
                    <a:lumMod val="50000"/>
                  </a:schemeClr>
                </a:solidFill>
              </a:rPr>
              <a:t> </a:t>
            </a:r>
            <a:r>
              <a:rPr lang="ru-RU" b="1" dirty="0" err="1">
                <a:solidFill>
                  <a:schemeClr val="accent1">
                    <a:lumMod val="50000"/>
                  </a:schemeClr>
                </a:solidFill>
              </a:rPr>
              <a:t>даннарын</a:t>
            </a:r>
            <a:r>
              <a:rPr lang="ru-RU" b="1" dirty="0">
                <a:solidFill>
                  <a:schemeClr val="accent1">
                    <a:lumMod val="50000"/>
                  </a:schemeClr>
                </a:solidFill>
              </a:rPr>
              <a:t>.</a:t>
            </a:r>
          </a:p>
          <a:p>
            <a:r>
              <a:rPr lang="ru-RU" b="1" dirty="0" err="1">
                <a:solidFill>
                  <a:schemeClr val="accent1">
                    <a:lumMod val="50000"/>
                  </a:schemeClr>
                </a:solidFill>
              </a:rPr>
              <a:t>Өйләренә</a:t>
            </a:r>
            <a:r>
              <a:rPr lang="ru-RU" b="1" dirty="0">
                <a:solidFill>
                  <a:schemeClr val="accent1">
                    <a:lumMod val="50000"/>
                  </a:schemeClr>
                </a:solidFill>
              </a:rPr>
              <a:t> </a:t>
            </a:r>
            <a:r>
              <a:rPr lang="ru-RU" b="1" dirty="0" err="1">
                <a:solidFill>
                  <a:schemeClr val="accent1">
                    <a:lumMod val="50000"/>
                  </a:schemeClr>
                </a:solidFill>
              </a:rPr>
              <a:t>барыйк</a:t>
            </a:r>
            <a:r>
              <a:rPr lang="ru-RU" b="1" dirty="0">
                <a:solidFill>
                  <a:schemeClr val="accent1">
                    <a:lumMod val="50000"/>
                  </a:schemeClr>
                </a:solidFill>
              </a:rPr>
              <a:t> </a:t>
            </a:r>
            <a:r>
              <a:rPr lang="ru-RU" b="1" dirty="0" err="1">
                <a:solidFill>
                  <a:schemeClr val="accent1">
                    <a:lumMod val="50000"/>
                  </a:schemeClr>
                </a:solidFill>
              </a:rPr>
              <a:t>үлгәннәрнең</a:t>
            </a:r>
            <a:endParaRPr lang="ru-RU" b="1" dirty="0">
              <a:solidFill>
                <a:schemeClr val="accent1">
                  <a:lumMod val="50000"/>
                </a:schemeClr>
              </a:solidFill>
            </a:endParaRPr>
          </a:p>
          <a:p>
            <a:r>
              <a:rPr lang="ru-RU" b="1" dirty="0" err="1">
                <a:solidFill>
                  <a:schemeClr val="accent1">
                    <a:lumMod val="50000"/>
                  </a:schemeClr>
                </a:solidFill>
              </a:rPr>
              <a:t>Толлар</a:t>
            </a:r>
            <a:r>
              <a:rPr lang="ru-RU" b="1" dirty="0">
                <a:solidFill>
                  <a:schemeClr val="accent1">
                    <a:lumMod val="50000"/>
                  </a:schemeClr>
                </a:solidFill>
              </a:rPr>
              <a:t> </a:t>
            </a:r>
            <a:r>
              <a:rPr lang="ru-RU" b="1" dirty="0" err="1">
                <a:solidFill>
                  <a:schemeClr val="accent1">
                    <a:lumMod val="50000"/>
                  </a:schemeClr>
                </a:solidFill>
              </a:rPr>
              <a:t>хәлен</a:t>
            </a:r>
            <a:r>
              <a:rPr lang="ru-RU" b="1" dirty="0">
                <a:solidFill>
                  <a:schemeClr val="accent1">
                    <a:lumMod val="50000"/>
                  </a:schemeClr>
                </a:solidFill>
              </a:rPr>
              <a:t> </a:t>
            </a:r>
            <a:r>
              <a:rPr lang="ru-RU" b="1" dirty="0" err="1">
                <a:solidFill>
                  <a:schemeClr val="accent1">
                    <a:lumMod val="50000"/>
                  </a:schemeClr>
                </a:solidFill>
              </a:rPr>
              <a:t>белү</a:t>
            </a:r>
            <a:r>
              <a:rPr lang="ru-RU" b="1" dirty="0">
                <a:solidFill>
                  <a:schemeClr val="accent1">
                    <a:lumMod val="50000"/>
                  </a:schemeClr>
                </a:solidFill>
              </a:rPr>
              <a:t> </a:t>
            </a:r>
            <a:r>
              <a:rPr lang="ru-RU" b="1" dirty="0" err="1">
                <a:solidFill>
                  <a:schemeClr val="accent1">
                    <a:lumMod val="50000"/>
                  </a:schemeClr>
                </a:solidFill>
              </a:rPr>
              <a:t>саваплы</a:t>
            </a:r>
            <a:r>
              <a:rPr lang="ru-RU" b="1" dirty="0">
                <a:solidFill>
                  <a:schemeClr val="accent1">
                    <a:lumMod val="50000"/>
                  </a:schemeClr>
                </a:solidFill>
              </a:rPr>
              <a:t>.</a:t>
            </a:r>
          </a:p>
          <a:p>
            <a:r>
              <a:rPr lang="ru-RU" b="1" dirty="0" err="1">
                <a:solidFill>
                  <a:schemeClr val="accent1">
                    <a:lumMod val="50000"/>
                  </a:schemeClr>
                </a:solidFill>
              </a:rPr>
              <a:t>Мендәрләрен</a:t>
            </a:r>
            <a:r>
              <a:rPr lang="ru-RU" b="1" dirty="0">
                <a:solidFill>
                  <a:schemeClr val="accent1">
                    <a:lumMod val="50000"/>
                  </a:schemeClr>
                </a:solidFill>
              </a:rPr>
              <a:t> </a:t>
            </a:r>
            <a:r>
              <a:rPr lang="ru-RU" b="1" dirty="0" err="1">
                <a:solidFill>
                  <a:schemeClr val="accent1">
                    <a:lumMod val="50000"/>
                  </a:schemeClr>
                </a:solidFill>
              </a:rPr>
              <a:t>рәтлик</a:t>
            </a:r>
            <a:r>
              <a:rPr lang="ru-RU" b="1" dirty="0">
                <a:solidFill>
                  <a:schemeClr val="accent1">
                    <a:lumMod val="50000"/>
                  </a:schemeClr>
                </a:solidFill>
              </a:rPr>
              <a:t>, </a:t>
            </a:r>
            <a:r>
              <a:rPr lang="ru-RU" b="1" dirty="0" err="1">
                <a:solidFill>
                  <a:schemeClr val="accent1">
                    <a:lumMod val="50000"/>
                  </a:schemeClr>
                </a:solidFill>
              </a:rPr>
              <a:t>чәйләр</a:t>
            </a:r>
            <a:r>
              <a:rPr lang="ru-RU" b="1" dirty="0">
                <a:solidFill>
                  <a:schemeClr val="accent1">
                    <a:lumMod val="50000"/>
                  </a:schemeClr>
                </a:solidFill>
              </a:rPr>
              <a:t> </a:t>
            </a:r>
            <a:r>
              <a:rPr lang="ru-RU" b="1" dirty="0" err="1">
                <a:solidFill>
                  <a:schemeClr val="accent1">
                    <a:lumMod val="50000"/>
                  </a:schemeClr>
                </a:solidFill>
              </a:rPr>
              <a:t>бирик</a:t>
            </a:r>
            <a:r>
              <a:rPr lang="ru-RU" b="1" dirty="0">
                <a:solidFill>
                  <a:schemeClr val="accent1">
                    <a:lumMod val="50000"/>
                  </a:schemeClr>
                </a:solidFill>
              </a:rPr>
              <a:t>,</a:t>
            </a:r>
          </a:p>
          <a:p>
            <a:r>
              <a:rPr lang="ru-RU" b="1" dirty="0" err="1">
                <a:solidFill>
                  <a:schemeClr val="accent1">
                    <a:lumMod val="50000"/>
                  </a:schemeClr>
                </a:solidFill>
              </a:rPr>
              <a:t>Алар</a:t>
            </a:r>
            <a:r>
              <a:rPr lang="ru-RU" b="1" dirty="0">
                <a:solidFill>
                  <a:schemeClr val="accent1">
                    <a:lumMod val="50000"/>
                  </a:schemeClr>
                </a:solidFill>
              </a:rPr>
              <a:t> </a:t>
            </a:r>
            <a:r>
              <a:rPr lang="ru-RU" b="1" dirty="0" err="1">
                <a:solidFill>
                  <a:schemeClr val="accent1">
                    <a:lumMod val="50000"/>
                  </a:schemeClr>
                </a:solidFill>
              </a:rPr>
              <a:t>өчен</a:t>
            </a:r>
            <a:r>
              <a:rPr lang="ru-RU" b="1" dirty="0">
                <a:solidFill>
                  <a:schemeClr val="accent1">
                    <a:lumMod val="50000"/>
                  </a:schemeClr>
                </a:solidFill>
              </a:rPr>
              <a:t> без </a:t>
            </a:r>
            <a:r>
              <a:rPr lang="ru-RU" b="1" dirty="0" err="1">
                <a:solidFill>
                  <a:schemeClr val="accent1">
                    <a:lumMod val="50000"/>
                  </a:schemeClr>
                </a:solidFill>
              </a:rPr>
              <a:t>дә</a:t>
            </a:r>
            <a:r>
              <a:rPr lang="ru-RU" b="1" dirty="0">
                <a:solidFill>
                  <a:schemeClr val="accent1">
                    <a:lumMod val="50000"/>
                  </a:schemeClr>
                </a:solidFill>
              </a:rPr>
              <a:t> </a:t>
            </a:r>
            <a:r>
              <a:rPr lang="ru-RU" b="1" dirty="0" err="1">
                <a:solidFill>
                  <a:schemeClr val="accent1">
                    <a:lumMod val="50000"/>
                  </a:schemeClr>
                </a:solidFill>
              </a:rPr>
              <a:t>җаваплы</a:t>
            </a:r>
            <a:r>
              <a:rPr lang="ru-RU" b="1" dirty="0">
                <a:solidFill>
                  <a:schemeClr val="accent1">
                    <a:lumMod val="50000"/>
                  </a:schemeClr>
                </a:solidFill>
              </a:rPr>
              <a:t>.</a:t>
            </a:r>
          </a:p>
          <a:p>
            <a:r>
              <a:rPr lang="ru-RU" b="1" dirty="0" err="1">
                <a:solidFill>
                  <a:schemeClr val="accent1">
                    <a:lumMod val="50000"/>
                  </a:schemeClr>
                </a:solidFill>
              </a:rPr>
              <a:t>Сугыштан</a:t>
            </a:r>
            <a:r>
              <a:rPr lang="ru-RU" b="1" dirty="0">
                <a:solidFill>
                  <a:schemeClr val="accent1">
                    <a:lumMod val="50000"/>
                  </a:schemeClr>
                </a:solidFill>
              </a:rPr>
              <a:t> </a:t>
            </a:r>
            <a:r>
              <a:rPr lang="ru-RU" b="1" dirty="0" err="1">
                <a:solidFill>
                  <a:schemeClr val="accent1">
                    <a:lumMod val="50000"/>
                  </a:schemeClr>
                </a:solidFill>
              </a:rPr>
              <a:t>соң</a:t>
            </a:r>
            <a:r>
              <a:rPr lang="ru-RU" b="1" dirty="0">
                <a:solidFill>
                  <a:schemeClr val="accent1">
                    <a:lumMod val="50000"/>
                  </a:schemeClr>
                </a:solidFill>
              </a:rPr>
              <a:t> </a:t>
            </a:r>
            <a:r>
              <a:rPr lang="ru-RU" b="1" dirty="0" err="1">
                <a:solidFill>
                  <a:schemeClr val="accent1">
                    <a:lumMod val="50000"/>
                  </a:schemeClr>
                </a:solidFill>
              </a:rPr>
              <a:t>бик</a:t>
            </a:r>
            <a:r>
              <a:rPr lang="ru-RU" b="1" dirty="0">
                <a:solidFill>
                  <a:schemeClr val="accent1">
                    <a:lumMod val="50000"/>
                  </a:schemeClr>
                </a:solidFill>
              </a:rPr>
              <a:t> </a:t>
            </a:r>
            <a:r>
              <a:rPr lang="ru-RU" b="1" dirty="0" err="1">
                <a:solidFill>
                  <a:schemeClr val="accent1">
                    <a:lumMod val="50000"/>
                  </a:schemeClr>
                </a:solidFill>
              </a:rPr>
              <a:t>күп</a:t>
            </a:r>
            <a:r>
              <a:rPr lang="ru-RU" b="1" dirty="0">
                <a:solidFill>
                  <a:schemeClr val="accent1">
                    <a:lumMod val="50000"/>
                  </a:schemeClr>
                </a:solidFill>
              </a:rPr>
              <a:t> </a:t>
            </a:r>
            <a:r>
              <a:rPr lang="ru-RU" b="1" dirty="0" err="1">
                <a:solidFill>
                  <a:schemeClr val="accent1">
                    <a:lumMod val="50000"/>
                  </a:schemeClr>
                </a:solidFill>
              </a:rPr>
              <a:t>сулар</a:t>
            </a:r>
            <a:r>
              <a:rPr lang="ru-RU" b="1" dirty="0">
                <a:solidFill>
                  <a:schemeClr val="accent1">
                    <a:lumMod val="50000"/>
                  </a:schemeClr>
                </a:solidFill>
              </a:rPr>
              <a:t> акты</a:t>
            </a:r>
          </a:p>
          <a:p>
            <a:r>
              <a:rPr lang="ru-RU" b="1" dirty="0">
                <a:solidFill>
                  <a:schemeClr val="accent1">
                    <a:lumMod val="50000"/>
                  </a:schemeClr>
                </a:solidFill>
              </a:rPr>
              <a:t>70 </a:t>
            </a:r>
            <a:r>
              <a:rPr lang="ru-RU" b="1" dirty="0" err="1">
                <a:solidFill>
                  <a:schemeClr val="accent1">
                    <a:lumMod val="50000"/>
                  </a:schemeClr>
                </a:solidFill>
              </a:rPr>
              <a:t>тапкыр</a:t>
            </a:r>
            <a:r>
              <a:rPr lang="ru-RU" b="1" dirty="0">
                <a:solidFill>
                  <a:schemeClr val="accent1">
                    <a:lumMod val="50000"/>
                  </a:schemeClr>
                </a:solidFill>
              </a:rPr>
              <a:t> </a:t>
            </a:r>
            <a:r>
              <a:rPr lang="ru-RU" b="1" dirty="0" err="1">
                <a:solidFill>
                  <a:schemeClr val="accent1">
                    <a:lumMod val="50000"/>
                  </a:schemeClr>
                </a:solidFill>
              </a:rPr>
              <a:t>килә</a:t>
            </a:r>
            <a:r>
              <a:rPr lang="ru-RU" b="1" dirty="0">
                <a:solidFill>
                  <a:schemeClr val="accent1">
                    <a:lumMod val="50000"/>
                  </a:schemeClr>
                </a:solidFill>
              </a:rPr>
              <a:t> </a:t>
            </a:r>
            <a:r>
              <a:rPr lang="ru-RU" b="1" dirty="0" err="1">
                <a:solidFill>
                  <a:schemeClr val="accent1">
                    <a:lumMod val="50000"/>
                  </a:schemeClr>
                </a:solidFill>
              </a:rPr>
              <a:t>безгә</a:t>
            </a:r>
            <a:r>
              <a:rPr lang="ru-RU" b="1" dirty="0">
                <a:solidFill>
                  <a:schemeClr val="accent1">
                    <a:lumMod val="50000"/>
                  </a:schemeClr>
                </a:solidFill>
              </a:rPr>
              <a:t> </a:t>
            </a:r>
            <a:r>
              <a:rPr lang="ru-RU" b="1" dirty="0" err="1">
                <a:solidFill>
                  <a:schemeClr val="accent1">
                    <a:lumMod val="50000"/>
                  </a:schemeClr>
                </a:solidFill>
              </a:rPr>
              <a:t>яз</a:t>
            </a:r>
            <a:r>
              <a:rPr lang="ru-RU" b="1" dirty="0">
                <a:solidFill>
                  <a:schemeClr val="accent1">
                    <a:lumMod val="50000"/>
                  </a:schemeClr>
                </a:solidFill>
              </a:rPr>
              <a:t>,</a:t>
            </a:r>
          </a:p>
          <a:p>
            <a:r>
              <a:rPr lang="ru-RU" b="1" dirty="0">
                <a:solidFill>
                  <a:schemeClr val="accent1">
                    <a:lumMod val="50000"/>
                  </a:schemeClr>
                </a:solidFill>
              </a:rPr>
              <a:t>70 </a:t>
            </a:r>
            <a:r>
              <a:rPr lang="ru-RU" b="1" dirty="0" err="1">
                <a:solidFill>
                  <a:schemeClr val="accent1">
                    <a:lumMod val="50000"/>
                  </a:schemeClr>
                </a:solidFill>
              </a:rPr>
              <a:t>тапкыр</a:t>
            </a:r>
            <a:r>
              <a:rPr lang="ru-RU" b="1" dirty="0">
                <a:solidFill>
                  <a:schemeClr val="accent1">
                    <a:lumMod val="50000"/>
                  </a:schemeClr>
                </a:solidFill>
              </a:rPr>
              <a:t> </a:t>
            </a:r>
            <a:r>
              <a:rPr lang="ru-RU" b="1" dirty="0" err="1">
                <a:solidFill>
                  <a:schemeClr val="accent1">
                    <a:lumMod val="50000"/>
                  </a:schemeClr>
                </a:solidFill>
              </a:rPr>
              <a:t>инде</a:t>
            </a:r>
            <a:r>
              <a:rPr lang="ru-RU" b="1" dirty="0">
                <a:solidFill>
                  <a:schemeClr val="accent1">
                    <a:lumMod val="50000"/>
                  </a:schemeClr>
                </a:solidFill>
              </a:rPr>
              <a:t> май </a:t>
            </a:r>
            <a:r>
              <a:rPr lang="ru-RU" b="1" dirty="0" err="1">
                <a:solidFill>
                  <a:schemeClr val="accent1">
                    <a:lumMod val="50000"/>
                  </a:schemeClr>
                </a:solidFill>
              </a:rPr>
              <a:t>кояшы</a:t>
            </a:r>
            <a:endParaRPr lang="ru-RU" b="1" dirty="0">
              <a:solidFill>
                <a:schemeClr val="accent1">
                  <a:lumMod val="50000"/>
                </a:schemeClr>
              </a:solidFill>
            </a:endParaRPr>
          </a:p>
          <a:p>
            <a:r>
              <a:rPr lang="ru-RU" b="1" dirty="0" err="1">
                <a:solidFill>
                  <a:schemeClr val="accent1">
                    <a:lumMod val="50000"/>
                  </a:schemeClr>
                </a:solidFill>
              </a:rPr>
              <a:t>Сибә</a:t>
            </a:r>
            <a:r>
              <a:rPr lang="ru-RU" b="1" dirty="0">
                <a:solidFill>
                  <a:schemeClr val="accent1">
                    <a:lumMod val="50000"/>
                  </a:schemeClr>
                </a:solidFill>
              </a:rPr>
              <a:t> </a:t>
            </a:r>
            <a:r>
              <a:rPr lang="ru-RU" b="1" dirty="0" err="1">
                <a:solidFill>
                  <a:schemeClr val="accent1">
                    <a:lumMod val="50000"/>
                  </a:schemeClr>
                </a:solidFill>
              </a:rPr>
              <a:t>җиргә</a:t>
            </a:r>
            <a:r>
              <a:rPr lang="ru-RU" b="1" dirty="0">
                <a:solidFill>
                  <a:schemeClr val="accent1">
                    <a:lumMod val="50000"/>
                  </a:schemeClr>
                </a:solidFill>
              </a:rPr>
              <a:t> </a:t>
            </a:r>
            <a:r>
              <a:rPr lang="ru-RU" b="1" dirty="0" err="1">
                <a:solidFill>
                  <a:schemeClr val="accent1">
                    <a:lumMod val="50000"/>
                  </a:schemeClr>
                </a:solidFill>
              </a:rPr>
              <a:t>җылы</a:t>
            </a:r>
            <a:r>
              <a:rPr lang="ru-RU" b="1" dirty="0">
                <a:solidFill>
                  <a:schemeClr val="accent1">
                    <a:lumMod val="50000"/>
                  </a:schemeClr>
                </a:solidFill>
              </a:rPr>
              <a:t>, </a:t>
            </a:r>
            <a:r>
              <a:rPr lang="ru-RU" b="1" dirty="0" err="1">
                <a:solidFill>
                  <a:schemeClr val="accent1">
                    <a:lumMod val="50000"/>
                  </a:schemeClr>
                </a:solidFill>
              </a:rPr>
              <a:t>бирә</a:t>
            </a:r>
            <a:r>
              <a:rPr lang="ru-RU" b="1" dirty="0">
                <a:solidFill>
                  <a:schemeClr val="accent1">
                    <a:lumMod val="50000"/>
                  </a:schemeClr>
                </a:solidFill>
              </a:rPr>
              <a:t> </a:t>
            </a:r>
            <a:r>
              <a:rPr lang="ru-RU" b="1" dirty="0" err="1">
                <a:solidFill>
                  <a:schemeClr val="accent1">
                    <a:lumMod val="50000"/>
                  </a:schemeClr>
                </a:solidFill>
              </a:rPr>
              <a:t>наз</a:t>
            </a:r>
            <a:r>
              <a:rPr lang="ru-RU" b="1" dirty="0">
                <a:solidFill>
                  <a:schemeClr val="accent1">
                    <a:lumMod val="50000"/>
                  </a:schemeClr>
                </a:solidFill>
              </a:rPr>
              <a:t>!</a:t>
            </a:r>
          </a:p>
          <a:p>
            <a:r>
              <a:rPr lang="ru-RU" b="1" dirty="0" err="1" smtClean="0">
                <a:solidFill>
                  <a:schemeClr val="accent1">
                    <a:lumMod val="50000"/>
                  </a:schemeClr>
                </a:solidFill>
              </a:rPr>
              <a:t>Бөрбаш</a:t>
            </a:r>
            <a:r>
              <a:rPr lang="ru-RU" b="1" dirty="0" smtClean="0">
                <a:solidFill>
                  <a:schemeClr val="accent1">
                    <a:lumMod val="50000"/>
                  </a:schemeClr>
                </a:solidFill>
              </a:rPr>
              <a:t> </a:t>
            </a:r>
            <a:r>
              <a:rPr lang="ru-RU" b="1" dirty="0" err="1">
                <a:solidFill>
                  <a:schemeClr val="accent1">
                    <a:lumMod val="50000"/>
                  </a:schemeClr>
                </a:solidFill>
              </a:rPr>
              <a:t>авылы</a:t>
            </a:r>
            <a:r>
              <a:rPr lang="ru-RU" b="1" dirty="0">
                <a:solidFill>
                  <a:schemeClr val="accent1">
                    <a:lumMod val="50000"/>
                  </a:schemeClr>
                </a:solidFill>
              </a:rPr>
              <a:t> </a:t>
            </a:r>
            <a:r>
              <a:rPr lang="ru-RU" b="1" dirty="0" err="1">
                <a:solidFill>
                  <a:schemeClr val="accent1">
                    <a:lumMod val="50000"/>
                  </a:schemeClr>
                </a:solidFill>
              </a:rPr>
              <a:t>данлы</a:t>
            </a:r>
            <a:r>
              <a:rPr lang="ru-RU" b="1" dirty="0">
                <a:solidFill>
                  <a:schemeClr val="accent1">
                    <a:lumMod val="50000"/>
                  </a:schemeClr>
                </a:solidFill>
              </a:rPr>
              <a:t> </a:t>
            </a:r>
            <a:r>
              <a:rPr lang="ru-RU" b="1" dirty="0" err="1">
                <a:solidFill>
                  <a:schemeClr val="accent1">
                    <a:lumMod val="50000"/>
                  </a:schemeClr>
                </a:solidFill>
              </a:rPr>
              <a:t>батырларын</a:t>
            </a:r>
            <a:r>
              <a:rPr lang="ru-RU" b="1" dirty="0">
                <a:solidFill>
                  <a:schemeClr val="accent1">
                    <a:lumMod val="50000"/>
                  </a:schemeClr>
                </a:solidFill>
              </a:rPr>
              <a:t>,</a:t>
            </a:r>
          </a:p>
          <a:p>
            <a:r>
              <a:rPr lang="ru-RU" b="1" dirty="0" err="1">
                <a:solidFill>
                  <a:schemeClr val="accent1">
                    <a:lumMod val="50000"/>
                  </a:schemeClr>
                </a:solidFill>
              </a:rPr>
              <a:t>Горурланып</a:t>
            </a:r>
            <a:r>
              <a:rPr lang="ru-RU" b="1" dirty="0">
                <a:solidFill>
                  <a:schemeClr val="accent1">
                    <a:lumMod val="50000"/>
                  </a:schemeClr>
                </a:solidFill>
              </a:rPr>
              <a:t> </a:t>
            </a:r>
            <a:r>
              <a:rPr lang="ru-RU" b="1" dirty="0" err="1">
                <a:solidFill>
                  <a:schemeClr val="accent1">
                    <a:lumMod val="50000"/>
                  </a:schemeClr>
                </a:solidFill>
              </a:rPr>
              <a:t>искә</a:t>
            </a:r>
            <a:r>
              <a:rPr lang="ru-RU" b="1" dirty="0">
                <a:solidFill>
                  <a:schemeClr val="accent1">
                    <a:lumMod val="50000"/>
                  </a:schemeClr>
                </a:solidFill>
              </a:rPr>
              <a:t> </a:t>
            </a:r>
            <a:r>
              <a:rPr lang="ru-RU" b="1" dirty="0" err="1">
                <a:solidFill>
                  <a:schemeClr val="accent1">
                    <a:lumMod val="50000"/>
                  </a:schemeClr>
                </a:solidFill>
              </a:rPr>
              <a:t>алып</a:t>
            </a:r>
            <a:r>
              <a:rPr lang="ru-RU" b="1" dirty="0">
                <a:solidFill>
                  <a:schemeClr val="accent1">
                    <a:lumMod val="50000"/>
                  </a:schemeClr>
                </a:solidFill>
              </a:rPr>
              <a:t> </a:t>
            </a:r>
            <a:r>
              <a:rPr lang="ru-RU" b="1" dirty="0" err="1">
                <a:solidFill>
                  <a:schemeClr val="accent1">
                    <a:lumMod val="50000"/>
                  </a:schemeClr>
                </a:solidFill>
              </a:rPr>
              <a:t>үттек</a:t>
            </a:r>
            <a:r>
              <a:rPr lang="ru-RU" b="1" dirty="0">
                <a:solidFill>
                  <a:schemeClr val="accent1">
                    <a:lumMod val="50000"/>
                  </a:schemeClr>
                </a:solidFill>
              </a:rPr>
              <a:t>.</a:t>
            </a:r>
          </a:p>
          <a:p>
            <a:r>
              <a:rPr lang="ru-RU" b="1" dirty="0" err="1">
                <a:solidFill>
                  <a:schemeClr val="accent1">
                    <a:lumMod val="50000"/>
                  </a:schemeClr>
                </a:solidFill>
              </a:rPr>
              <a:t>Үлгәннәргә</a:t>
            </a:r>
            <a:r>
              <a:rPr lang="ru-RU" b="1" dirty="0">
                <a:solidFill>
                  <a:schemeClr val="accent1">
                    <a:lumMod val="50000"/>
                  </a:schemeClr>
                </a:solidFill>
              </a:rPr>
              <a:t> </a:t>
            </a:r>
            <a:r>
              <a:rPr lang="ru-RU" b="1" dirty="0" err="1">
                <a:solidFill>
                  <a:schemeClr val="accent1">
                    <a:lumMod val="50000"/>
                  </a:schemeClr>
                </a:solidFill>
              </a:rPr>
              <a:t>башыбызны</a:t>
            </a:r>
            <a:r>
              <a:rPr lang="ru-RU" b="1" dirty="0">
                <a:solidFill>
                  <a:schemeClr val="accent1">
                    <a:lumMod val="50000"/>
                  </a:schemeClr>
                </a:solidFill>
              </a:rPr>
              <a:t> </a:t>
            </a:r>
            <a:r>
              <a:rPr lang="ru-RU" b="1" dirty="0" err="1">
                <a:solidFill>
                  <a:schemeClr val="accent1">
                    <a:lumMod val="50000"/>
                  </a:schemeClr>
                </a:solidFill>
              </a:rPr>
              <a:t>иик</a:t>
            </a:r>
            <a:r>
              <a:rPr lang="ru-RU" b="1" dirty="0">
                <a:solidFill>
                  <a:schemeClr val="accent1">
                    <a:lumMod val="50000"/>
                  </a:schemeClr>
                </a:solidFill>
              </a:rPr>
              <a:t>,</a:t>
            </a:r>
          </a:p>
          <a:p>
            <a:r>
              <a:rPr lang="ru-RU" b="1" dirty="0" err="1">
                <a:solidFill>
                  <a:schemeClr val="accent1">
                    <a:lumMod val="50000"/>
                  </a:schemeClr>
                </a:solidFill>
              </a:rPr>
              <a:t>Исәннәрнең</a:t>
            </a:r>
            <a:r>
              <a:rPr lang="ru-RU" b="1" dirty="0">
                <a:solidFill>
                  <a:schemeClr val="accent1">
                    <a:lumMod val="50000"/>
                  </a:schemeClr>
                </a:solidFill>
              </a:rPr>
              <a:t> </a:t>
            </a:r>
            <a:r>
              <a:rPr lang="ru-RU" b="1" dirty="0" err="1">
                <a:solidFill>
                  <a:schemeClr val="accent1">
                    <a:lumMod val="50000"/>
                  </a:schemeClr>
                </a:solidFill>
              </a:rPr>
              <a:t>кадерен</a:t>
            </a:r>
            <a:r>
              <a:rPr lang="ru-RU" b="1" dirty="0">
                <a:solidFill>
                  <a:schemeClr val="accent1">
                    <a:lumMod val="50000"/>
                  </a:schemeClr>
                </a:solidFill>
              </a:rPr>
              <a:t> </a:t>
            </a:r>
            <a:r>
              <a:rPr lang="ru-RU" b="1" dirty="0" err="1">
                <a:solidFill>
                  <a:schemeClr val="accent1">
                    <a:lumMod val="50000"/>
                  </a:schemeClr>
                </a:solidFill>
              </a:rPr>
              <a:t>белик</a:t>
            </a:r>
            <a:r>
              <a:rPr lang="ru-RU" b="1" dirty="0">
                <a:solidFill>
                  <a:schemeClr val="accent1">
                    <a:lumMod val="50000"/>
                  </a:schemeClr>
                </a:solidFill>
              </a:rPr>
              <a:t>.</a:t>
            </a:r>
          </a:p>
        </p:txBody>
      </p:sp>
      <p:pic>
        <p:nvPicPr>
          <p:cNvPr id="8194" name="Picture 2" descr="C:\Users\Гульнара\Desktop\улмэс полк\www.domsovetof.ru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752" y="1340768"/>
            <a:ext cx="3940224"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230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Desktop\bessm_polk_9.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135396"/>
            <a:ext cx="9324528" cy="6993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7260" y="116632"/>
            <a:ext cx="8568952" cy="400110"/>
          </a:xfrm>
          <a:prstGeom prst="rect">
            <a:avLst/>
          </a:prstGeom>
          <a:noFill/>
        </p:spPr>
        <p:txBody>
          <a:bodyPr wrap="square" rtlCol="0">
            <a:spAutoFit/>
          </a:bodyPr>
          <a:lstStyle/>
          <a:p>
            <a:r>
              <a:rPr lang="ru-RU" sz="2000" b="1" dirty="0" smtClean="0"/>
              <a:t> </a:t>
            </a:r>
            <a:endParaRPr lang="ru-RU" sz="2000" b="1" dirty="0"/>
          </a:p>
        </p:txBody>
      </p:sp>
      <p:sp>
        <p:nvSpPr>
          <p:cNvPr id="4" name="Прямоугольник 3"/>
          <p:cNvSpPr/>
          <p:nvPr/>
        </p:nvSpPr>
        <p:spPr>
          <a:xfrm>
            <a:off x="539552" y="335846"/>
            <a:ext cx="8064896" cy="4524315"/>
          </a:xfrm>
          <a:prstGeom prst="rect">
            <a:avLst/>
          </a:prstGeom>
        </p:spPr>
        <p:txBody>
          <a:bodyPr wrap="square">
            <a:spAutoFit/>
          </a:bodyPr>
          <a:lstStyle/>
          <a:p>
            <a:pPr algn="ctr"/>
            <a:r>
              <a:rPr lang="ru-RU" sz="2800" b="1" u="sng" dirty="0" smtClean="0">
                <a:solidFill>
                  <a:schemeClr val="tx2">
                    <a:lumMod val="60000"/>
                    <a:lumOff val="40000"/>
                  </a:schemeClr>
                </a:solidFill>
              </a:rPr>
              <a:t>«</a:t>
            </a:r>
            <a:r>
              <a:rPr lang="tt-RU" sz="2800" b="1" u="sng" dirty="0" err="1">
                <a:solidFill>
                  <a:schemeClr val="tx2">
                    <a:lumMod val="60000"/>
                    <a:lumOff val="40000"/>
                  </a:schemeClr>
                </a:solidFill>
              </a:rPr>
              <a:t>Ү</a:t>
            </a:r>
            <a:r>
              <a:rPr lang="ru-RU" sz="2800" b="1" u="sng" dirty="0" err="1" smtClean="0">
                <a:solidFill>
                  <a:schemeClr val="tx2">
                    <a:lumMod val="60000"/>
                    <a:lumOff val="40000"/>
                  </a:schemeClr>
                </a:solidFill>
              </a:rPr>
              <a:t>лемсез</a:t>
            </a:r>
            <a:r>
              <a:rPr lang="ru-RU" sz="2800" b="1" u="sng" dirty="0" smtClean="0">
                <a:solidFill>
                  <a:schemeClr val="tx2">
                    <a:lumMod val="60000"/>
                    <a:lumOff val="40000"/>
                  </a:schemeClr>
                </a:solidFill>
              </a:rPr>
              <a:t> полк» </a:t>
            </a:r>
          </a:p>
          <a:p>
            <a:endParaRPr lang="ru-RU" sz="2000" b="1" dirty="0" smtClean="0">
              <a:solidFill>
                <a:schemeClr val="tx2">
                  <a:lumMod val="60000"/>
                  <a:lumOff val="40000"/>
                </a:schemeClr>
              </a:solidFill>
            </a:endParaRPr>
          </a:p>
          <a:p>
            <a:endParaRPr lang="ru-RU" sz="2000" b="1" dirty="0">
              <a:solidFill>
                <a:schemeClr val="tx2">
                  <a:lumMod val="60000"/>
                  <a:lumOff val="40000"/>
                </a:schemeClr>
              </a:solidFill>
            </a:endParaRPr>
          </a:p>
          <a:p>
            <a:r>
              <a:rPr lang="ru-RU" sz="2000" b="1" dirty="0" smtClean="0">
                <a:solidFill>
                  <a:schemeClr val="tx2">
                    <a:lumMod val="60000"/>
                    <a:lumOff val="40000"/>
                  </a:schemeClr>
                </a:solidFill>
              </a:rPr>
              <a:t>Акция </a:t>
            </a:r>
            <a:r>
              <a:rPr lang="ru-RU" sz="2000" b="1" dirty="0">
                <a:solidFill>
                  <a:schemeClr val="tx2">
                    <a:lumMod val="60000"/>
                    <a:lumOff val="40000"/>
                  </a:schemeClr>
                </a:solidFill>
              </a:rPr>
              <a:t>2012 </a:t>
            </a:r>
            <a:r>
              <a:rPr lang="ru-RU" sz="2000" b="1" dirty="0" err="1">
                <a:solidFill>
                  <a:schemeClr val="tx2">
                    <a:lumMod val="60000"/>
                    <a:lumOff val="40000"/>
                  </a:schemeClr>
                </a:solidFill>
              </a:rPr>
              <a:t>елны</a:t>
            </a:r>
            <a:r>
              <a:rPr lang="ru-RU" sz="2000" b="1" dirty="0">
                <a:solidFill>
                  <a:schemeClr val="tx2">
                    <a:lumMod val="60000"/>
                    <a:lumOff val="40000"/>
                  </a:schemeClr>
                </a:solidFill>
              </a:rPr>
              <a:t> </a:t>
            </a:r>
            <a:r>
              <a:rPr lang="ru-RU" sz="2000" b="1" dirty="0" err="1">
                <a:solidFill>
                  <a:schemeClr val="tx2">
                    <a:lumMod val="60000"/>
                    <a:lumOff val="40000"/>
                  </a:schemeClr>
                </a:solidFill>
              </a:rPr>
              <a:t>гражданнар</a:t>
            </a:r>
            <a:r>
              <a:rPr lang="ru-RU" sz="2000" b="1" dirty="0">
                <a:solidFill>
                  <a:schemeClr val="tx2">
                    <a:lumMod val="60000"/>
                    <a:lumOff val="40000"/>
                  </a:schemeClr>
                </a:solidFill>
              </a:rPr>
              <a:t> </a:t>
            </a:r>
            <a:r>
              <a:rPr lang="ru-RU" sz="2000" b="1" dirty="0" err="1">
                <a:solidFill>
                  <a:schemeClr val="tx2">
                    <a:lumMod val="60000"/>
                    <a:lumOff val="40000"/>
                  </a:schemeClr>
                </a:solidFill>
              </a:rPr>
              <a:t>инициативасы</a:t>
            </a:r>
            <a:r>
              <a:rPr lang="ru-RU" sz="2000" b="1" dirty="0">
                <a:solidFill>
                  <a:schemeClr val="tx2">
                    <a:lumMod val="60000"/>
                    <a:lumOff val="40000"/>
                  </a:schemeClr>
                </a:solidFill>
              </a:rPr>
              <a:t> </a:t>
            </a:r>
            <a:r>
              <a:rPr lang="ru-RU" sz="2000" b="1" dirty="0" smtClean="0">
                <a:solidFill>
                  <a:schemeClr val="tx2">
                    <a:lumMod val="60000"/>
                    <a:lumOff val="40000"/>
                  </a:schemeClr>
                </a:solidFill>
              </a:rPr>
              <a:t>бел</a:t>
            </a:r>
            <a:r>
              <a:rPr lang="tt-RU" sz="2000" b="1" dirty="0" smtClean="0">
                <a:solidFill>
                  <a:schemeClr val="tx2">
                    <a:lumMod val="60000"/>
                    <a:lumOff val="40000"/>
                  </a:schemeClr>
                </a:solidFill>
              </a:rPr>
              <a:t>ә</a:t>
            </a:r>
            <a:r>
              <a:rPr lang="ru-RU" sz="2000" b="1" dirty="0" smtClean="0">
                <a:solidFill>
                  <a:schemeClr val="tx2">
                    <a:lumMod val="60000"/>
                    <a:lumOff val="40000"/>
                  </a:schemeClr>
                </a:solidFill>
              </a:rPr>
              <a:t>н </a:t>
            </a:r>
            <a:r>
              <a:rPr lang="ru-RU" sz="2000" b="1" dirty="0" err="1">
                <a:solidFill>
                  <a:schemeClr val="tx2">
                    <a:lumMod val="60000"/>
                    <a:lumOff val="40000"/>
                  </a:schemeClr>
                </a:solidFill>
              </a:rPr>
              <a:t>барлыкка</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килә</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Бу</a:t>
            </a:r>
            <a:r>
              <a:rPr lang="ru-RU" sz="2000" b="1" dirty="0">
                <a:solidFill>
                  <a:schemeClr val="tx2">
                    <a:lumMod val="60000"/>
                    <a:lumOff val="40000"/>
                  </a:schemeClr>
                </a:solidFill>
              </a:rPr>
              <a:t> </a:t>
            </a:r>
            <a:r>
              <a:rPr lang="ru-RU" sz="2000" b="1" dirty="0" err="1">
                <a:solidFill>
                  <a:schemeClr val="tx2">
                    <a:lumMod val="60000"/>
                    <a:lumOff val="40000"/>
                  </a:schemeClr>
                </a:solidFill>
              </a:rPr>
              <a:t>эшне</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Бөек</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ватан</a:t>
            </a:r>
            <a:r>
              <a:rPr lang="ru-RU" sz="2000" b="1" dirty="0">
                <a:solidFill>
                  <a:schemeClr val="tx2">
                    <a:lumMod val="60000"/>
                    <a:lumOff val="40000"/>
                  </a:schemeClr>
                </a:solidFill>
              </a:rPr>
              <a:t> </a:t>
            </a:r>
            <a:r>
              <a:rPr lang="ru-RU" sz="2000" b="1" dirty="0" err="1">
                <a:solidFill>
                  <a:schemeClr val="tx2">
                    <a:lumMod val="60000"/>
                    <a:lumOff val="40000"/>
                  </a:schemeClr>
                </a:solidFill>
              </a:rPr>
              <a:t>сугышында</a:t>
            </a:r>
            <a:r>
              <a:rPr lang="ru-RU" sz="2000" b="1" dirty="0">
                <a:solidFill>
                  <a:schemeClr val="tx2">
                    <a:lumMod val="60000"/>
                    <a:lumOff val="40000"/>
                  </a:schemeClr>
                </a:solidFill>
              </a:rPr>
              <a:t> </a:t>
            </a:r>
            <a:r>
              <a:rPr lang="ru-RU" sz="2000" b="1" dirty="0" err="1">
                <a:solidFill>
                  <a:schemeClr val="tx2">
                    <a:lumMod val="60000"/>
                    <a:lumOff val="40000"/>
                  </a:schemeClr>
                </a:solidFill>
              </a:rPr>
              <a:t>батырларча</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хәлак</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булган</a:t>
            </a:r>
            <a:r>
              <a:rPr lang="ru-RU" sz="2000" b="1" dirty="0">
                <a:solidFill>
                  <a:schemeClr val="tx2">
                    <a:lumMod val="60000"/>
                    <a:lumOff val="40000"/>
                  </a:schemeClr>
                </a:solidFill>
              </a:rPr>
              <a:t>, </a:t>
            </a:r>
            <a:r>
              <a:rPr lang="ru-RU" sz="2000" b="1" dirty="0" err="1">
                <a:solidFill>
                  <a:schemeClr val="tx2">
                    <a:lumMod val="60000"/>
                    <a:lumOff val="40000"/>
                  </a:schemeClr>
                </a:solidFill>
              </a:rPr>
              <a:t>сугыштан</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исән-имин</a:t>
            </a:r>
            <a:r>
              <a:rPr lang="ru-RU" sz="2000" b="1" dirty="0" smtClean="0">
                <a:solidFill>
                  <a:schemeClr val="tx2">
                    <a:lumMod val="60000"/>
                    <a:lumOff val="40000"/>
                  </a:schemeClr>
                </a:solidFill>
              </a:rPr>
              <a:t> </a:t>
            </a:r>
            <a:r>
              <a:rPr lang="ru-RU" sz="2000" b="1" dirty="0" err="1" smtClean="0">
                <a:solidFill>
                  <a:schemeClr val="tx2">
                    <a:lumMod val="60000"/>
                    <a:lumOff val="40000"/>
                  </a:schemeClr>
                </a:solidFill>
              </a:rPr>
              <a:t>әйләнеп</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кайткан</a:t>
            </a:r>
            <a:r>
              <a:rPr lang="ru-RU" sz="2000" b="1" dirty="0">
                <a:solidFill>
                  <a:schemeClr val="tx2">
                    <a:lumMod val="60000"/>
                    <a:lumOff val="40000"/>
                  </a:schemeClr>
                </a:solidFill>
              </a:rPr>
              <a:t> </a:t>
            </a:r>
            <a:r>
              <a:rPr lang="ru-RU" sz="2000" b="1" dirty="0" err="1">
                <a:solidFill>
                  <a:schemeClr val="tx2">
                    <a:lumMod val="60000"/>
                    <a:lumOff val="40000"/>
                  </a:schemeClr>
                </a:solidFill>
              </a:rPr>
              <a:t>солдатларны</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искә</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алу</a:t>
            </a:r>
            <a:r>
              <a:rPr lang="ru-RU" sz="2000" b="1" dirty="0">
                <a:solidFill>
                  <a:schemeClr val="tx2">
                    <a:lumMod val="60000"/>
                    <a:lumOff val="40000"/>
                  </a:schemeClr>
                </a:solidFill>
              </a:rPr>
              <a:t>, </a:t>
            </a:r>
            <a:r>
              <a:rPr lang="ru-RU" sz="2000" b="1" dirty="0" err="1">
                <a:solidFill>
                  <a:schemeClr val="tx2">
                    <a:lumMod val="60000"/>
                    <a:lumOff val="40000"/>
                  </a:schemeClr>
                </a:solidFill>
              </a:rPr>
              <a:t>алар</a:t>
            </a:r>
            <a:r>
              <a:rPr lang="ru-RU" sz="2000" b="1" dirty="0">
                <a:solidFill>
                  <a:schemeClr val="tx2">
                    <a:lumMod val="60000"/>
                    <a:lumOff val="40000"/>
                  </a:schemeClr>
                </a:solidFill>
              </a:rPr>
              <a:t> </a:t>
            </a:r>
            <a:r>
              <a:rPr lang="ru-RU" sz="2000" b="1" dirty="0" err="1">
                <a:solidFill>
                  <a:schemeClr val="tx2">
                    <a:lumMod val="60000"/>
                    <a:lumOff val="40000"/>
                  </a:schemeClr>
                </a:solidFill>
              </a:rPr>
              <a:t>турында</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мәгълумат</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туплау</a:t>
            </a:r>
            <a:r>
              <a:rPr lang="ru-RU" sz="2000" b="1" dirty="0">
                <a:solidFill>
                  <a:schemeClr val="tx2">
                    <a:lumMod val="60000"/>
                    <a:lumOff val="40000"/>
                  </a:schemeClr>
                </a:solidFill>
              </a:rPr>
              <a:t> </a:t>
            </a:r>
            <a:r>
              <a:rPr lang="ru-RU" sz="2000" b="1" dirty="0" err="1">
                <a:solidFill>
                  <a:schemeClr val="tx2">
                    <a:lumMod val="60000"/>
                    <a:lumOff val="40000"/>
                  </a:schemeClr>
                </a:solidFill>
              </a:rPr>
              <a:t>максатыннан</a:t>
            </a:r>
            <a:r>
              <a:rPr lang="ru-RU" sz="2000" b="1" dirty="0">
                <a:solidFill>
                  <a:schemeClr val="tx2">
                    <a:lumMod val="60000"/>
                    <a:lumOff val="40000"/>
                  </a:schemeClr>
                </a:solidFill>
              </a:rPr>
              <a:t> </a:t>
            </a:r>
            <a:r>
              <a:rPr lang="ru-RU" sz="2000" b="1" dirty="0" err="1">
                <a:solidFill>
                  <a:schemeClr val="tx2">
                    <a:lumMod val="60000"/>
                    <a:lumOff val="40000"/>
                  </a:schemeClr>
                </a:solidFill>
              </a:rPr>
              <a:t>башланып</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китә</a:t>
            </a:r>
            <a:r>
              <a:rPr lang="ru-RU" sz="2000" b="1" dirty="0" smtClean="0">
                <a:solidFill>
                  <a:schemeClr val="tx2">
                    <a:lumMod val="60000"/>
                    <a:lumOff val="40000"/>
                  </a:schemeClr>
                </a:solidFill>
              </a:rPr>
              <a:t>. </a:t>
            </a:r>
          </a:p>
          <a:p>
            <a:r>
              <a:rPr lang="ru-RU" sz="2000" b="1" dirty="0" err="1" smtClean="0">
                <a:solidFill>
                  <a:schemeClr val="tx2">
                    <a:lumMod val="60000"/>
                    <a:lumOff val="40000"/>
                  </a:schemeClr>
                </a:solidFill>
              </a:rPr>
              <a:t>Иң</a:t>
            </a:r>
            <a:r>
              <a:rPr lang="ru-RU" sz="2000" b="1" dirty="0" smtClean="0">
                <a:solidFill>
                  <a:schemeClr val="tx2">
                    <a:lumMod val="60000"/>
                    <a:lumOff val="40000"/>
                  </a:schemeClr>
                </a:solidFill>
              </a:rPr>
              <a:t> </a:t>
            </a:r>
            <a:r>
              <a:rPr lang="ru-RU" sz="2000" b="1" dirty="0" err="1" smtClean="0">
                <a:solidFill>
                  <a:schemeClr val="tx2">
                    <a:lumMod val="60000"/>
                    <a:lumOff val="40000"/>
                  </a:schemeClr>
                </a:solidFill>
              </a:rPr>
              <a:t>беренчеләрдән</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булып</a:t>
            </a:r>
            <a:r>
              <a:rPr lang="ru-RU" sz="2000" b="1" dirty="0">
                <a:solidFill>
                  <a:schemeClr val="tx2">
                    <a:lumMod val="60000"/>
                    <a:lumOff val="40000"/>
                  </a:schemeClr>
                </a:solidFill>
              </a:rPr>
              <a:t> </a:t>
            </a:r>
            <a:r>
              <a:rPr lang="ru-RU" sz="2000" b="1" dirty="0" err="1">
                <a:solidFill>
                  <a:schemeClr val="tx2">
                    <a:lumMod val="60000"/>
                    <a:lumOff val="40000"/>
                  </a:schemeClr>
                </a:solidFill>
              </a:rPr>
              <a:t>бу</a:t>
            </a:r>
            <a:r>
              <a:rPr lang="ru-RU" sz="2000" b="1" dirty="0">
                <a:solidFill>
                  <a:schemeClr val="tx2">
                    <a:lumMod val="60000"/>
                    <a:lumOff val="40000"/>
                  </a:schemeClr>
                </a:solidFill>
              </a:rPr>
              <a:t> </a:t>
            </a:r>
            <a:r>
              <a:rPr lang="ru-RU" sz="2000" b="1" dirty="0" err="1">
                <a:solidFill>
                  <a:schemeClr val="tx2">
                    <a:lumMod val="60000"/>
                    <a:lumOff val="40000"/>
                  </a:schemeClr>
                </a:solidFill>
              </a:rPr>
              <a:t>акцияне</a:t>
            </a:r>
            <a:r>
              <a:rPr lang="ru-RU" sz="2000" b="1" dirty="0">
                <a:solidFill>
                  <a:schemeClr val="tx2">
                    <a:lumMod val="60000"/>
                    <a:lumOff val="40000"/>
                  </a:schemeClr>
                </a:solidFill>
              </a:rPr>
              <a:t> Томск </a:t>
            </a:r>
            <a:r>
              <a:rPr lang="ru-RU" sz="2000" b="1" dirty="0" err="1" smtClean="0">
                <a:solidFill>
                  <a:schemeClr val="tx2">
                    <a:lumMod val="60000"/>
                    <a:lumOff val="40000"/>
                  </a:schemeClr>
                </a:solidFill>
              </a:rPr>
              <a:t>шәһәрендә</a:t>
            </a:r>
            <a:r>
              <a:rPr lang="ru-RU" sz="2000" b="1" dirty="0" smtClean="0">
                <a:solidFill>
                  <a:schemeClr val="tx2">
                    <a:lumMod val="60000"/>
                    <a:lumOff val="40000"/>
                  </a:schemeClr>
                </a:solidFill>
              </a:rPr>
              <a:t> </a:t>
            </a:r>
            <a:r>
              <a:rPr lang="ru-RU" sz="2000" b="1" dirty="0">
                <a:solidFill>
                  <a:schemeClr val="tx2">
                    <a:lumMod val="60000"/>
                    <a:lumOff val="40000"/>
                  </a:schemeClr>
                </a:solidFill>
              </a:rPr>
              <a:t>2012 </a:t>
            </a:r>
            <a:r>
              <a:rPr lang="ru-RU" sz="2000" b="1" dirty="0" err="1">
                <a:solidFill>
                  <a:schemeClr val="tx2">
                    <a:lumMod val="60000"/>
                    <a:lumOff val="40000"/>
                  </a:schemeClr>
                </a:solidFill>
              </a:rPr>
              <a:t>нче</a:t>
            </a:r>
            <a:r>
              <a:rPr lang="ru-RU" sz="2000" b="1" dirty="0">
                <a:solidFill>
                  <a:schemeClr val="tx2">
                    <a:lumMod val="60000"/>
                    <a:lumOff val="40000"/>
                  </a:schemeClr>
                </a:solidFill>
              </a:rPr>
              <a:t> </a:t>
            </a:r>
            <a:r>
              <a:rPr lang="ru-RU" sz="2000" b="1" dirty="0" err="1">
                <a:solidFill>
                  <a:schemeClr val="tx2">
                    <a:lumMod val="60000"/>
                    <a:lumOff val="40000"/>
                  </a:schemeClr>
                </a:solidFill>
              </a:rPr>
              <a:t>елны</a:t>
            </a:r>
            <a:r>
              <a:rPr lang="ru-RU" sz="2000" b="1" dirty="0">
                <a:solidFill>
                  <a:schemeClr val="tx2">
                    <a:lumMod val="60000"/>
                    <a:lumOff val="40000"/>
                  </a:schemeClr>
                </a:solidFill>
              </a:rPr>
              <a:t> </a:t>
            </a:r>
            <a:r>
              <a:rPr lang="ru-RU" sz="2000" b="1" dirty="0" err="1">
                <a:solidFill>
                  <a:schemeClr val="tx2">
                    <a:lumMod val="60000"/>
                    <a:lumOff val="40000"/>
                  </a:schemeClr>
                </a:solidFill>
              </a:rPr>
              <a:t>башлап</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жибәрәләр</a:t>
            </a:r>
            <a:r>
              <a:rPr lang="ru-RU" sz="2000" b="1" dirty="0">
                <a:solidFill>
                  <a:schemeClr val="tx2">
                    <a:lumMod val="60000"/>
                    <a:lumOff val="40000"/>
                  </a:schemeClr>
                </a:solidFill>
              </a:rPr>
              <a:t>. 2013 </a:t>
            </a:r>
            <a:r>
              <a:rPr lang="ru-RU" sz="2000" b="1" dirty="0" err="1">
                <a:solidFill>
                  <a:schemeClr val="tx2">
                    <a:lumMod val="60000"/>
                    <a:lumOff val="40000"/>
                  </a:schemeClr>
                </a:solidFill>
              </a:rPr>
              <a:t>нче</a:t>
            </a:r>
            <a:r>
              <a:rPr lang="ru-RU" sz="2000" b="1" dirty="0">
                <a:solidFill>
                  <a:schemeClr val="tx2">
                    <a:lumMod val="60000"/>
                    <a:lumOff val="40000"/>
                  </a:schemeClr>
                </a:solidFill>
              </a:rPr>
              <a:t> </a:t>
            </a:r>
            <a:r>
              <a:rPr lang="ru-RU" sz="2000" b="1" dirty="0" err="1">
                <a:solidFill>
                  <a:schemeClr val="tx2">
                    <a:lumMod val="60000"/>
                    <a:lumOff val="40000"/>
                  </a:schemeClr>
                </a:solidFill>
              </a:rPr>
              <a:t>елны</a:t>
            </a:r>
            <a:r>
              <a:rPr lang="ru-RU" sz="2000" b="1" dirty="0">
                <a:solidFill>
                  <a:schemeClr val="tx2">
                    <a:lumMod val="60000"/>
                    <a:lumOff val="40000"/>
                  </a:schemeClr>
                </a:solidFill>
              </a:rPr>
              <a:t> Тула </a:t>
            </a:r>
            <a:r>
              <a:rPr lang="ru-RU" sz="2000" b="1" dirty="0" err="1" smtClean="0">
                <a:solidFill>
                  <a:schemeClr val="tx2">
                    <a:lumMod val="60000"/>
                    <a:lumOff val="40000"/>
                  </a:schemeClr>
                </a:solidFill>
              </a:rPr>
              <a:t>шәһәре</a:t>
            </a:r>
            <a:r>
              <a:rPr lang="ru-RU" sz="2000" b="1" dirty="0" smtClean="0">
                <a:solidFill>
                  <a:schemeClr val="tx2">
                    <a:lumMod val="60000"/>
                    <a:lumOff val="40000"/>
                  </a:schemeClr>
                </a:solidFill>
              </a:rPr>
              <a:t> </a:t>
            </a:r>
            <a:r>
              <a:rPr lang="ru-RU" sz="2000" b="1" dirty="0" err="1" smtClean="0">
                <a:solidFill>
                  <a:schemeClr val="tx2">
                    <a:lumMod val="60000"/>
                    <a:lumOff val="40000"/>
                  </a:schemeClr>
                </a:solidFill>
              </a:rPr>
              <a:t>һәм</a:t>
            </a:r>
            <a:r>
              <a:rPr lang="ru-RU" sz="2000" b="1" dirty="0" smtClean="0">
                <a:solidFill>
                  <a:schemeClr val="tx2">
                    <a:lumMod val="60000"/>
                    <a:lumOff val="40000"/>
                  </a:schemeClr>
                </a:solidFill>
              </a:rPr>
              <a:t> </a:t>
            </a:r>
            <a:r>
              <a:rPr lang="ru-RU" sz="2000" b="1" dirty="0">
                <a:solidFill>
                  <a:schemeClr val="tx2">
                    <a:lumMod val="60000"/>
                    <a:lumOff val="40000"/>
                  </a:schemeClr>
                </a:solidFill>
              </a:rPr>
              <a:t>башка </a:t>
            </a:r>
            <a:r>
              <a:rPr lang="ru-RU" sz="2000" b="1" dirty="0" err="1">
                <a:solidFill>
                  <a:schemeClr val="tx2">
                    <a:lumMod val="60000"/>
                    <a:lumOff val="40000"/>
                  </a:schemeClr>
                </a:solidFill>
              </a:rPr>
              <a:t>якын</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тирә</a:t>
            </a:r>
            <a:r>
              <a:rPr lang="ru-RU" sz="2000" b="1" dirty="0" smtClean="0">
                <a:solidFill>
                  <a:schemeClr val="tx2">
                    <a:lumMod val="60000"/>
                    <a:lumOff val="40000"/>
                  </a:schemeClr>
                </a:solidFill>
              </a:rPr>
              <a:t> </a:t>
            </a:r>
            <a:r>
              <a:rPr lang="ru-RU" sz="2000" b="1" dirty="0" err="1" smtClean="0">
                <a:solidFill>
                  <a:schemeClr val="tx2">
                    <a:lumMod val="60000"/>
                    <a:lumOff val="40000"/>
                  </a:schemeClr>
                </a:solidFill>
              </a:rPr>
              <a:t>шәһәрләр</a:t>
            </a:r>
            <a:r>
              <a:rPr lang="ru-RU" sz="2000" b="1" dirty="0" smtClean="0">
                <a:solidFill>
                  <a:schemeClr val="tx2">
                    <a:lumMod val="60000"/>
                    <a:lumOff val="40000"/>
                  </a:schemeClr>
                </a:solidFill>
              </a:rPr>
              <a:t> </a:t>
            </a:r>
            <a:r>
              <a:rPr lang="ru-RU" sz="2000" b="1" dirty="0" err="1" smtClean="0">
                <a:solidFill>
                  <a:schemeClr val="tx2">
                    <a:lumMod val="60000"/>
                    <a:lumOff val="40000"/>
                  </a:schemeClr>
                </a:solidFill>
              </a:rPr>
              <a:t>дә</a:t>
            </a:r>
            <a:r>
              <a:rPr lang="ru-RU" sz="2000" b="1" dirty="0" smtClean="0">
                <a:solidFill>
                  <a:schemeClr val="tx2">
                    <a:lumMod val="60000"/>
                    <a:lumOff val="40000"/>
                  </a:schemeClr>
                </a:solidFill>
              </a:rPr>
              <a:t> </a:t>
            </a:r>
            <a:r>
              <a:rPr lang="ru-RU" sz="2000" b="1" dirty="0" err="1">
                <a:solidFill>
                  <a:schemeClr val="tx2">
                    <a:lumMod val="60000"/>
                    <a:lumOff val="40000"/>
                  </a:schemeClr>
                </a:solidFill>
              </a:rPr>
              <a:t>хуплап</a:t>
            </a:r>
            <a:r>
              <a:rPr lang="ru-RU" sz="2000" b="1" dirty="0">
                <a:solidFill>
                  <a:schemeClr val="tx2">
                    <a:lumMod val="60000"/>
                    <a:lumOff val="40000"/>
                  </a:schemeClr>
                </a:solidFill>
              </a:rPr>
              <a:t> ала, </a:t>
            </a:r>
            <a:r>
              <a:rPr lang="ru-RU" sz="2000" b="1" dirty="0" err="1">
                <a:solidFill>
                  <a:schemeClr val="tx2">
                    <a:lumMod val="60000"/>
                    <a:lumOff val="40000"/>
                  </a:schemeClr>
                </a:solidFill>
              </a:rPr>
              <a:t>шулай</a:t>
            </a:r>
            <a:r>
              <a:rPr lang="ru-RU" sz="2000" b="1" dirty="0">
                <a:solidFill>
                  <a:schemeClr val="tx2">
                    <a:lumMod val="60000"/>
                    <a:lumOff val="40000"/>
                  </a:schemeClr>
                </a:solidFill>
              </a:rPr>
              <a:t> </a:t>
            </a:r>
            <a:r>
              <a:rPr lang="ru-RU" sz="2000" b="1" dirty="0" err="1">
                <a:solidFill>
                  <a:schemeClr val="tx2">
                    <a:lumMod val="60000"/>
                    <a:lumOff val="40000"/>
                  </a:schemeClr>
                </a:solidFill>
              </a:rPr>
              <a:t>итеп</a:t>
            </a:r>
            <a:r>
              <a:rPr lang="ru-RU" sz="2000" b="1" dirty="0">
                <a:solidFill>
                  <a:schemeClr val="tx2">
                    <a:lumMod val="60000"/>
                    <a:lumOff val="40000"/>
                  </a:schemeClr>
                </a:solidFill>
              </a:rPr>
              <a:t> </a:t>
            </a:r>
            <a:r>
              <a:rPr lang="ru-RU" sz="2000" b="1" dirty="0" err="1">
                <a:solidFill>
                  <a:schemeClr val="tx2">
                    <a:lumMod val="60000"/>
                    <a:lumOff val="40000"/>
                  </a:schemeClr>
                </a:solidFill>
              </a:rPr>
              <a:t>бу</a:t>
            </a:r>
            <a:r>
              <a:rPr lang="ru-RU" sz="2000" b="1" dirty="0">
                <a:solidFill>
                  <a:schemeClr val="tx2">
                    <a:lumMod val="60000"/>
                    <a:lumOff val="40000"/>
                  </a:schemeClr>
                </a:solidFill>
              </a:rPr>
              <a:t> акция </a:t>
            </a:r>
            <a:r>
              <a:rPr lang="ru-RU" sz="2000" b="1" dirty="0" err="1" smtClean="0">
                <a:solidFill>
                  <a:schemeClr val="tx2">
                    <a:lumMod val="60000"/>
                    <a:lumOff val="40000"/>
                  </a:schemeClr>
                </a:solidFill>
              </a:rPr>
              <a:t>бөтен</a:t>
            </a:r>
            <a:r>
              <a:rPr lang="ru-RU" sz="2000" b="1" dirty="0" smtClean="0">
                <a:solidFill>
                  <a:schemeClr val="tx2">
                    <a:lumMod val="60000"/>
                    <a:lumOff val="40000"/>
                  </a:schemeClr>
                </a:solidFill>
              </a:rPr>
              <a:t> </a:t>
            </a:r>
            <a:r>
              <a:rPr lang="ru-RU" sz="2000" b="1" dirty="0">
                <a:solidFill>
                  <a:schemeClr val="tx2">
                    <a:lumMod val="60000"/>
                    <a:lumOff val="40000"/>
                  </a:schemeClr>
                </a:solidFill>
              </a:rPr>
              <a:t>Россия, Украина, </a:t>
            </a:r>
            <a:r>
              <a:rPr lang="ru-RU" sz="2000" b="1" dirty="0" err="1">
                <a:solidFill>
                  <a:schemeClr val="tx2">
                    <a:lumMod val="60000"/>
                    <a:lumOff val="40000"/>
                  </a:schemeClr>
                </a:solidFill>
              </a:rPr>
              <a:t>Белорусия</a:t>
            </a:r>
            <a:r>
              <a:rPr lang="ru-RU" sz="2000" b="1" dirty="0">
                <a:solidFill>
                  <a:schemeClr val="tx2">
                    <a:lumMod val="60000"/>
                    <a:lumOff val="40000"/>
                  </a:schemeClr>
                </a:solidFill>
              </a:rPr>
              <a:t>, 2014 </a:t>
            </a:r>
            <a:r>
              <a:rPr lang="ru-RU" sz="2000" b="1" dirty="0" err="1">
                <a:solidFill>
                  <a:schemeClr val="tx2">
                    <a:lumMod val="60000"/>
                    <a:lumOff val="40000"/>
                  </a:schemeClr>
                </a:solidFill>
              </a:rPr>
              <a:t>нче</a:t>
            </a:r>
            <a:r>
              <a:rPr lang="ru-RU" sz="2000" b="1" dirty="0">
                <a:solidFill>
                  <a:schemeClr val="tx2">
                    <a:lumMod val="60000"/>
                    <a:lumOff val="40000"/>
                  </a:schemeClr>
                </a:solidFill>
              </a:rPr>
              <a:t> </a:t>
            </a:r>
            <a:r>
              <a:rPr lang="ru-RU" sz="2000" b="1" dirty="0" err="1">
                <a:solidFill>
                  <a:schemeClr val="tx2">
                    <a:lumMod val="60000"/>
                    <a:lumOff val="40000"/>
                  </a:schemeClr>
                </a:solidFill>
              </a:rPr>
              <a:t>елны</a:t>
            </a:r>
            <a:r>
              <a:rPr lang="ru-RU" sz="2000" b="1" dirty="0">
                <a:solidFill>
                  <a:schemeClr val="tx2">
                    <a:lumMod val="60000"/>
                    <a:lumOff val="40000"/>
                  </a:schemeClr>
                </a:solidFill>
              </a:rPr>
              <a:t> Россия, Украина, </a:t>
            </a:r>
            <a:r>
              <a:rPr lang="ru-RU" sz="2000" b="1" dirty="0" err="1">
                <a:solidFill>
                  <a:schemeClr val="tx2">
                    <a:lumMod val="60000"/>
                    <a:lumOff val="40000"/>
                  </a:schemeClr>
                </a:solidFill>
              </a:rPr>
              <a:t>Белорусия</a:t>
            </a:r>
            <a:r>
              <a:rPr lang="ru-RU" sz="2000" b="1" dirty="0">
                <a:solidFill>
                  <a:schemeClr val="tx2">
                    <a:lumMod val="60000"/>
                    <a:lumOff val="40000"/>
                  </a:schemeClr>
                </a:solidFill>
              </a:rPr>
              <a:t>, </a:t>
            </a:r>
            <a:r>
              <a:rPr lang="ru-RU" sz="2000" b="1" dirty="0" err="1">
                <a:solidFill>
                  <a:schemeClr val="tx2">
                    <a:lumMod val="60000"/>
                    <a:lumOff val="40000"/>
                  </a:schemeClr>
                </a:solidFill>
              </a:rPr>
              <a:t>Казакстан</a:t>
            </a:r>
            <a:r>
              <a:rPr lang="ru-RU" sz="2000" b="1" dirty="0">
                <a:solidFill>
                  <a:schemeClr val="tx2">
                    <a:lumMod val="60000"/>
                    <a:lumOff val="40000"/>
                  </a:schemeClr>
                </a:solidFill>
              </a:rPr>
              <a:t>, </a:t>
            </a:r>
            <a:r>
              <a:rPr lang="ru-RU" sz="2000" b="1" dirty="0" err="1">
                <a:solidFill>
                  <a:schemeClr val="tx2">
                    <a:lumMod val="60000"/>
                    <a:lumOff val="40000"/>
                  </a:schemeClr>
                </a:solidFill>
              </a:rPr>
              <a:t>Израильдэ</a:t>
            </a:r>
            <a:r>
              <a:rPr lang="ru-RU" sz="2000" b="1" dirty="0">
                <a:solidFill>
                  <a:schemeClr val="tx2">
                    <a:lumMod val="60000"/>
                    <a:lumOff val="40000"/>
                  </a:schemeClr>
                </a:solidFill>
              </a:rPr>
              <a:t> </a:t>
            </a:r>
            <a:r>
              <a:rPr lang="ru-RU" sz="2000" b="1" dirty="0" err="1" smtClean="0">
                <a:solidFill>
                  <a:schemeClr val="tx2">
                    <a:lumMod val="60000"/>
                    <a:lumOff val="40000"/>
                  </a:schemeClr>
                </a:solidFill>
              </a:rPr>
              <a:t>дәүләтләрендэ</a:t>
            </a:r>
            <a:r>
              <a:rPr lang="ru-RU" sz="2000" b="1" dirty="0" smtClean="0">
                <a:solidFill>
                  <a:schemeClr val="tx2">
                    <a:lumMod val="60000"/>
                    <a:lumOff val="40000"/>
                  </a:schemeClr>
                </a:solidFill>
              </a:rPr>
              <a:t> </a:t>
            </a:r>
            <a:r>
              <a:rPr lang="ru-RU" sz="2000" b="1" dirty="0" err="1" smtClean="0">
                <a:solidFill>
                  <a:schemeClr val="tx2">
                    <a:lumMod val="60000"/>
                    <a:lumOff val="40000"/>
                  </a:schemeClr>
                </a:solidFill>
              </a:rPr>
              <a:t>көч</a:t>
            </a:r>
            <a:r>
              <a:rPr lang="ru-RU" sz="2000" b="1" dirty="0" smtClean="0">
                <a:solidFill>
                  <a:schemeClr val="tx2">
                    <a:lumMod val="60000"/>
                    <a:lumOff val="40000"/>
                  </a:schemeClr>
                </a:solidFill>
              </a:rPr>
              <a:t> </a:t>
            </a:r>
            <a:r>
              <a:rPr lang="ru-RU" sz="2000" b="1" dirty="0">
                <a:solidFill>
                  <a:schemeClr val="tx2">
                    <a:lumMod val="60000"/>
                    <a:lumOff val="40000"/>
                  </a:schemeClr>
                </a:solidFill>
              </a:rPr>
              <a:t>ала. </a:t>
            </a:r>
            <a:endParaRPr lang="ru-RU" sz="2000" b="1" dirty="0">
              <a:solidFill>
                <a:schemeClr val="tx2">
                  <a:lumMod val="60000"/>
                  <a:lumOff val="40000"/>
                </a:schemeClr>
              </a:solidFill>
            </a:endParaRPr>
          </a:p>
        </p:txBody>
      </p:sp>
    </p:spTree>
    <p:extLst>
      <p:ext uri="{BB962C8B-B14F-4D97-AF65-F5344CB8AC3E}">
        <p14:creationId xmlns:p14="http://schemas.microsoft.com/office/powerpoint/2010/main" val="37335474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971600" y="476672"/>
            <a:ext cx="3888432" cy="2677656"/>
          </a:xfrm>
          <a:prstGeom prst="rect">
            <a:avLst/>
          </a:prstGeom>
          <a:noFill/>
        </p:spPr>
        <p:txBody>
          <a:bodyPr wrap="square" rtlCol="0">
            <a:spAutoFit/>
          </a:bodyPr>
          <a:lstStyle/>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Бабайлар</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көрәшеп</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безгә</a:t>
            </a:r>
            <a:endPar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Тынычлык</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яулап</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алган</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Ә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күпләре</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кайталмыйча</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Сугыш</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кырында</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калган.</a:t>
            </a:r>
          </a:p>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Тиздән</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Җиңү</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бәйрәме</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Бәйрәм</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итәр</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бар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халык</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Кайберләре</a:t>
            </a: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сагышланып</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Кайберләре</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шатланып</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endParaRPr lang="ru-RU" sz="2400" dirty="0"/>
          </a:p>
        </p:txBody>
      </p:sp>
      <p:sp>
        <p:nvSpPr>
          <p:cNvPr id="4" name="TextBox 3"/>
          <p:cNvSpPr txBox="1"/>
          <p:nvPr/>
        </p:nvSpPr>
        <p:spPr>
          <a:xfrm>
            <a:off x="4638358" y="3278057"/>
            <a:ext cx="3966089" cy="2616101"/>
          </a:xfrm>
          <a:prstGeom prst="rect">
            <a:avLst/>
          </a:prstGeom>
          <a:noFill/>
        </p:spPr>
        <p:txBody>
          <a:bodyPr wrap="square" rtlCol="0">
            <a:spAutoFit/>
          </a:bodyPr>
          <a:lstStyle/>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Әби</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сөйли</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бабаемның</a:t>
            </a:r>
            <a:endPar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Яу</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кырында</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калганын</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Һәр</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ел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саен</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бу</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бәйрәмне</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Елап</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каршы</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ала ул.</a:t>
            </a:r>
          </a:p>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Күкләребез</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аяз</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булсын</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Сугыш</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уты</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янмасын</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Әби-бабайлар</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язмышын</a:t>
            </a:r>
            <a:endPar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Без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күрергә</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язмасын</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ru-RU" sz="24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692696"/>
            <a:ext cx="3743139" cy="2474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3429000"/>
            <a:ext cx="3225909" cy="2150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356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81390"/>
            <a:ext cx="9252520" cy="693939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1130300"/>
            <a:ext cx="4032448" cy="4674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476672"/>
            <a:ext cx="8964488" cy="707886"/>
          </a:xfrm>
          <a:prstGeom prst="rect">
            <a:avLst/>
          </a:prstGeom>
          <a:noFill/>
        </p:spPr>
        <p:txBody>
          <a:bodyPr wrap="square" rtlCol="0">
            <a:spAutoFit/>
          </a:bodyPr>
          <a:lstStyle/>
          <a:p>
            <a:pPr algn="ctr"/>
            <a:r>
              <a:rPr lang="ru-RU" sz="4000" b="1" dirty="0" smtClean="0"/>
              <a:t> </a:t>
            </a:r>
            <a:r>
              <a:rPr lang="ru-RU" sz="28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Мөх</a:t>
            </a:r>
            <a:r>
              <a:rPr lang="tt-RU" sz="28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ә</a:t>
            </a:r>
            <a:r>
              <a:rPr lang="ru-RU" sz="28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рләмов</a:t>
            </a:r>
            <a:r>
              <a:rPr lang="ru-RU" sz="28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2800" b="1" spc="300" dirty="0" err="1">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Юныс</a:t>
            </a:r>
            <a:r>
              <a:rPr lang="ru-RU"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28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Мөхәрләм</a:t>
            </a:r>
            <a:r>
              <a:rPr lang="ru-RU"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28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улы</a:t>
            </a:r>
            <a:endParaRPr lang="ru-RU"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3" name="Picture 2" descr="G:\DHFtWMJSIp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130299"/>
            <a:ext cx="4320480" cy="4674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191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 y="-81390"/>
            <a:ext cx="9252520" cy="69393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620688"/>
            <a:ext cx="8630122" cy="5539978"/>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t-RU" sz="1400" b="1"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М</a:t>
            </a:r>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инем бабам 1918 нче елда туган. Балачагында ук ул тормышның ачысын - төчесен татып үскән . Аңа ике яш</a:t>
            </a:r>
            <a:r>
              <a:rPr lang="ru-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ь</a:t>
            </a:r>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булган вакытта ачлык еллары безнең авылыбызга да үз канатларын җәйгән . </a:t>
            </a:r>
          </a:p>
          <a:p>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Еллар үтә ... 1936 нчы елда кабаттан ачлык башлана.  Монысын чыннан да ачлык дип  әйтергә мөмкин, - ди бабам. Ашарга я Казаннан, я Чепьядан барып ала торган булганнар. Ә анда бару өчен акча кирәк. Ул елларда акча юнәлтү бик авыр булган. шул вакытта, 18 яш</a:t>
            </a:r>
            <a:r>
              <a:rPr lang="ru-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ь</a:t>
            </a:r>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лек Юныс бабам, әтисенең хәер – фатихасын алып (әнисе аңа ике яш</a:t>
            </a:r>
            <a:r>
              <a:rPr lang="ru-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ь</a:t>
            </a:r>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булганда үлә), Украинага алты айга эшкә китә. Бераз акча юнәлтеп, өйгә кайтканда, бабам ике пот ярым он алып кайта. әти кешенең тубәсе күккә тия яза. Алар бу онны якын-тирә күршеләренә дә өләшәләр. </a:t>
            </a:r>
          </a:p>
          <a:p>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Юныс бабай әтисененнән тагын бер һөнәргә өйрәнеп кала: алар икәүләшеп теш ала торган булалар .</a:t>
            </a:r>
          </a:p>
          <a:p>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1939 нчы елда, Юныс бабайга 21 </a:t>
            </a:r>
            <a:r>
              <a:rPr lang="ru-RU" sz="1400" b="1"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яшь</a:t>
            </a:r>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булганда, аны армия сафларына алалар. 1941 нче елда Монголиягә җибәрәләр. сугыш башлана... сугыш башлануга аларны икенче җиргә күчерәләр. бабам тимерче була. алар монголиядә, Кытайда булалар. Тимерче булганлыктан ул пычаклар ясый. Хәтта сугыш чорында да теш ала. алар бик күп җирләрне фашистлардан азат итәләр. ел артыннан ел уза...</a:t>
            </a:r>
          </a:p>
          <a:p>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1945 нче ел ... Җиңү ...бу ел ветераннар хәтерендә мәңге калыр . чөнки алар илебезне дошманнан арындырдылар. Бабам өенә 1947 нче елда гына кайта. Өйләнеп гаилә кора. бәхетле тормыш башлана. Гаиләдә дә бәхет таба, балалары туа. </a:t>
            </a:r>
          </a:p>
          <a:p>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Мин үземнең бабам белән бик горурланам, һәм аны хөрмәт итәм .</a:t>
            </a:r>
          </a:p>
          <a:p>
            <a:endParaRPr lang="tt-RU" sz="1400" b="1"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r"/>
            <a:r>
              <a:rPr lang="tt-RU" sz="1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(Мөхәрләмов Рәнис)</a:t>
            </a:r>
          </a:p>
          <a:p>
            <a:endParaRPr lang="tt-RU"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tt-RU"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tt-RU"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endParaRPr lang="ru-RU"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012473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Гульнара\Deskto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61" y="-81390"/>
            <a:ext cx="9252520" cy="693939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614857"/>
            <a:ext cx="3610150" cy="453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9335" y="1614857"/>
            <a:ext cx="3844222" cy="4552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87046" y="488208"/>
            <a:ext cx="8189409" cy="1200329"/>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36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Гатауллин</a:t>
            </a:r>
            <a:r>
              <a:rPr lang="ru-RU"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36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Зиннәтулла</a:t>
            </a:r>
            <a:r>
              <a:rPr lang="ru-RU"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endParaRPr lang="ru-RU"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a:r>
              <a:rPr lang="ru-RU" sz="36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Гатаулла</a:t>
            </a:r>
            <a:r>
              <a:rPr lang="ru-RU"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3600" b="1"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улы</a:t>
            </a:r>
            <a:endParaRPr lang="ru-RU"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16944605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2">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1417</TotalTime>
  <Words>3317</Words>
  <Application>Microsoft Office PowerPoint</Application>
  <PresentationFormat>Экран (4:3)</PresentationFormat>
  <Paragraphs>206</Paragraphs>
  <Slides>36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Волна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Гульнара</dc:creator>
  <cp:lastModifiedBy>Гульнара</cp:lastModifiedBy>
  <cp:revision>70</cp:revision>
  <dcterms:created xsi:type="dcterms:W3CDTF">2015-02-03T04:29:45Z</dcterms:created>
  <dcterms:modified xsi:type="dcterms:W3CDTF">2015-02-18T06:29:15Z</dcterms:modified>
</cp:coreProperties>
</file>